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5" r:id="rId2"/>
    <p:sldId id="271" r:id="rId3"/>
    <p:sldId id="296" r:id="rId4"/>
    <p:sldId id="302" r:id="rId5"/>
    <p:sldId id="301" r:id="rId6"/>
    <p:sldId id="304" r:id="rId7"/>
    <p:sldId id="305" r:id="rId8"/>
    <p:sldId id="272" r:id="rId9"/>
    <p:sldId id="307" r:id="rId10"/>
    <p:sldId id="273" r:id="rId11"/>
    <p:sldId id="275" r:id="rId12"/>
    <p:sldId id="283" r:id="rId13"/>
    <p:sldId id="282" r:id="rId14"/>
    <p:sldId id="308" r:id="rId15"/>
    <p:sldId id="284" r:id="rId16"/>
    <p:sldId id="287" r:id="rId17"/>
    <p:sldId id="306" r:id="rId18"/>
    <p:sldId id="288" r:id="rId19"/>
    <p:sldId id="312" r:id="rId20"/>
    <p:sldId id="313" r:id="rId21"/>
  </p:sldIdLst>
  <p:sldSz cx="9144000" cy="5143500" type="screen16x9"/>
  <p:notesSz cx="6858000" cy="9144000"/>
  <p:defaultTextStyle>
    <a:defPPr>
      <a:defRPr lang="nb-NO"/>
    </a:defPPr>
    <a:lvl1pPr marL="0" algn="l" defTabSz="914246" rtl="0" eaLnBrk="1" latinLnBrk="0" hangingPunct="1">
      <a:defRPr sz="1800" kern="1200">
        <a:solidFill>
          <a:schemeClr val="tx1"/>
        </a:solidFill>
        <a:latin typeface="+mn-lt"/>
        <a:ea typeface="+mn-ea"/>
        <a:cs typeface="+mn-cs"/>
      </a:defRPr>
    </a:lvl1pPr>
    <a:lvl2pPr marL="457123" algn="l" defTabSz="914246" rtl="0" eaLnBrk="1" latinLnBrk="0" hangingPunct="1">
      <a:defRPr sz="1800" kern="1200">
        <a:solidFill>
          <a:schemeClr val="tx1"/>
        </a:solidFill>
        <a:latin typeface="+mn-lt"/>
        <a:ea typeface="+mn-ea"/>
        <a:cs typeface="+mn-cs"/>
      </a:defRPr>
    </a:lvl2pPr>
    <a:lvl3pPr marL="914246" algn="l" defTabSz="914246" rtl="0" eaLnBrk="1" latinLnBrk="0" hangingPunct="1">
      <a:defRPr sz="1800" kern="1200">
        <a:solidFill>
          <a:schemeClr val="tx1"/>
        </a:solidFill>
        <a:latin typeface="+mn-lt"/>
        <a:ea typeface="+mn-ea"/>
        <a:cs typeface="+mn-cs"/>
      </a:defRPr>
    </a:lvl3pPr>
    <a:lvl4pPr marL="1371368" algn="l" defTabSz="914246" rtl="0" eaLnBrk="1" latinLnBrk="0" hangingPunct="1">
      <a:defRPr sz="1800" kern="1200">
        <a:solidFill>
          <a:schemeClr val="tx1"/>
        </a:solidFill>
        <a:latin typeface="+mn-lt"/>
        <a:ea typeface="+mn-ea"/>
        <a:cs typeface="+mn-cs"/>
      </a:defRPr>
    </a:lvl4pPr>
    <a:lvl5pPr marL="1828491" algn="l" defTabSz="914246" rtl="0" eaLnBrk="1" latinLnBrk="0" hangingPunct="1">
      <a:defRPr sz="1800" kern="1200">
        <a:solidFill>
          <a:schemeClr val="tx1"/>
        </a:solidFill>
        <a:latin typeface="+mn-lt"/>
        <a:ea typeface="+mn-ea"/>
        <a:cs typeface="+mn-cs"/>
      </a:defRPr>
    </a:lvl5pPr>
    <a:lvl6pPr marL="2285614" algn="l" defTabSz="914246" rtl="0" eaLnBrk="1" latinLnBrk="0" hangingPunct="1">
      <a:defRPr sz="1800" kern="1200">
        <a:solidFill>
          <a:schemeClr val="tx1"/>
        </a:solidFill>
        <a:latin typeface="+mn-lt"/>
        <a:ea typeface="+mn-ea"/>
        <a:cs typeface="+mn-cs"/>
      </a:defRPr>
    </a:lvl6pPr>
    <a:lvl7pPr marL="2742736" algn="l" defTabSz="914246" rtl="0" eaLnBrk="1" latinLnBrk="0" hangingPunct="1">
      <a:defRPr sz="1800" kern="1200">
        <a:solidFill>
          <a:schemeClr val="tx1"/>
        </a:solidFill>
        <a:latin typeface="+mn-lt"/>
        <a:ea typeface="+mn-ea"/>
        <a:cs typeface="+mn-cs"/>
      </a:defRPr>
    </a:lvl7pPr>
    <a:lvl8pPr marL="3199860" algn="l" defTabSz="914246" rtl="0" eaLnBrk="1" latinLnBrk="0" hangingPunct="1">
      <a:defRPr sz="1800" kern="1200">
        <a:solidFill>
          <a:schemeClr val="tx1"/>
        </a:solidFill>
        <a:latin typeface="+mn-lt"/>
        <a:ea typeface="+mn-ea"/>
        <a:cs typeface="+mn-cs"/>
      </a:defRPr>
    </a:lvl8pPr>
    <a:lvl9pPr marL="3656982" algn="l" defTabSz="91424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3200">
          <p15:clr>
            <a:srgbClr val="A4A3A4"/>
          </p15:clr>
        </p15:guide>
        <p15:guide id="4" pos="5120">
          <p15:clr>
            <a:srgbClr val="A4A3A4"/>
          </p15:clr>
        </p15:guide>
        <p15:guide id="5" orient="horz" pos="820">
          <p15:clr>
            <a:srgbClr val="A4A3A4"/>
          </p15:clr>
        </p15:guide>
        <p15:guide id="6"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600"/>
    <a:srgbClr val="4F4F4F"/>
    <a:srgbClr val="B55998"/>
    <a:srgbClr val="D1697D"/>
    <a:srgbClr val="F0CB66"/>
    <a:srgbClr val="4A6C81"/>
    <a:srgbClr val="14B28E"/>
    <a:srgbClr val="91C2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 orient="horz" pos="3200"/>
        <p:guide pos="5120"/>
        <p:guide orient="horz" pos="820"/>
        <p:guide pos="162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CF2052-5B6A-4D66-AD8C-0956C1F142FE}" type="doc">
      <dgm:prSet loTypeId="urn:microsoft.com/office/officeart/2005/8/layout/pyramid2" loCatId="pyramid" qsTypeId="urn:microsoft.com/office/officeart/2005/8/quickstyle/simple1" qsCatId="simple" csTypeId="urn:microsoft.com/office/officeart/2005/8/colors/accent1_2" csCatId="accent1" phldr="1"/>
      <dgm:spPr/>
    </dgm:pt>
    <dgm:pt modelId="{0CE34D59-583A-4223-914E-E07C8B7524DD}">
      <dgm:prSet phldrT="[Tekst]"/>
      <dgm:spPr/>
      <dgm:t>
        <a:bodyPr/>
        <a:lstStyle/>
        <a:p>
          <a:r>
            <a:rPr lang="nb-NO"/>
            <a:t>Lov</a:t>
          </a:r>
        </a:p>
      </dgm:t>
    </dgm:pt>
    <dgm:pt modelId="{7975BC79-E35B-4183-B9F1-2AABC094C566}" type="parTrans" cxnId="{3791002C-95DF-4083-8D22-336CD5CC582E}">
      <dgm:prSet/>
      <dgm:spPr/>
      <dgm:t>
        <a:bodyPr/>
        <a:lstStyle/>
        <a:p>
          <a:endParaRPr lang="nb-NO"/>
        </a:p>
      </dgm:t>
    </dgm:pt>
    <dgm:pt modelId="{67095A01-F450-4E15-94F5-DE7D79BA18EB}" type="sibTrans" cxnId="{3791002C-95DF-4083-8D22-336CD5CC582E}">
      <dgm:prSet/>
      <dgm:spPr/>
      <dgm:t>
        <a:bodyPr/>
        <a:lstStyle/>
        <a:p>
          <a:endParaRPr lang="nb-NO"/>
        </a:p>
      </dgm:t>
    </dgm:pt>
    <dgm:pt modelId="{310FE79F-C800-441F-89ED-22A93332A2C9}">
      <dgm:prSet phldrT="[Tekst]"/>
      <dgm:spPr/>
      <dgm:t>
        <a:bodyPr/>
        <a:lstStyle/>
        <a:p>
          <a:r>
            <a:rPr lang="nb-NO"/>
            <a:t>Forskrift</a:t>
          </a:r>
        </a:p>
      </dgm:t>
    </dgm:pt>
    <dgm:pt modelId="{7A9B341E-16F4-431B-96AB-EFF65EB5C009}" type="parTrans" cxnId="{8CF261E9-4F3D-48A9-8E21-DF3927010A86}">
      <dgm:prSet/>
      <dgm:spPr/>
      <dgm:t>
        <a:bodyPr/>
        <a:lstStyle/>
        <a:p>
          <a:endParaRPr lang="nb-NO"/>
        </a:p>
      </dgm:t>
    </dgm:pt>
    <dgm:pt modelId="{A717D2CE-538C-4098-A95F-101F30BFD703}" type="sibTrans" cxnId="{8CF261E9-4F3D-48A9-8E21-DF3927010A86}">
      <dgm:prSet/>
      <dgm:spPr/>
      <dgm:t>
        <a:bodyPr/>
        <a:lstStyle/>
        <a:p>
          <a:endParaRPr lang="nb-NO"/>
        </a:p>
      </dgm:t>
    </dgm:pt>
    <dgm:pt modelId="{D848BAD6-699B-4289-B5CC-E82288192BE5}">
      <dgm:prSet phldrT="[Tekst]"/>
      <dgm:spPr/>
      <dgm:t>
        <a:bodyPr/>
        <a:lstStyle/>
        <a:p>
          <a:r>
            <a:rPr lang="nb-NO"/>
            <a:t>Normer og standarder </a:t>
          </a:r>
        </a:p>
      </dgm:t>
    </dgm:pt>
    <dgm:pt modelId="{22D0F3EF-92D0-45DA-88CD-8C2AD99E374E}" type="parTrans" cxnId="{4D79D0AE-4FB2-4D9C-81A6-AEB06807EF68}">
      <dgm:prSet/>
      <dgm:spPr/>
      <dgm:t>
        <a:bodyPr/>
        <a:lstStyle/>
        <a:p>
          <a:endParaRPr lang="nb-NO"/>
        </a:p>
      </dgm:t>
    </dgm:pt>
    <dgm:pt modelId="{0E1476E5-76C0-4109-9163-88586BD7CCBE}" type="sibTrans" cxnId="{4D79D0AE-4FB2-4D9C-81A6-AEB06807EF68}">
      <dgm:prSet/>
      <dgm:spPr/>
      <dgm:t>
        <a:bodyPr/>
        <a:lstStyle/>
        <a:p>
          <a:endParaRPr lang="nb-NO"/>
        </a:p>
      </dgm:t>
    </dgm:pt>
    <dgm:pt modelId="{523CA457-AC61-4DAE-B702-B4DC1CE35502}">
      <dgm:prSet phldrT="[Tekst]"/>
      <dgm:spPr/>
      <dgm:t>
        <a:bodyPr/>
        <a:lstStyle/>
        <a:p>
          <a:r>
            <a:rPr lang="nb-NO"/>
            <a:t>Guider og veiledninger</a:t>
          </a:r>
        </a:p>
      </dgm:t>
    </dgm:pt>
    <dgm:pt modelId="{37315057-A727-4444-A5F8-9DC57B375665}" type="parTrans" cxnId="{9A8B484B-3105-426C-BCEE-D3D616882C90}">
      <dgm:prSet/>
      <dgm:spPr/>
      <dgm:t>
        <a:bodyPr/>
        <a:lstStyle/>
        <a:p>
          <a:endParaRPr lang="nb-NO"/>
        </a:p>
      </dgm:t>
    </dgm:pt>
    <dgm:pt modelId="{891BEF76-95F1-468D-B3FB-48733018BD03}" type="sibTrans" cxnId="{9A8B484B-3105-426C-BCEE-D3D616882C90}">
      <dgm:prSet/>
      <dgm:spPr/>
      <dgm:t>
        <a:bodyPr/>
        <a:lstStyle/>
        <a:p>
          <a:endParaRPr lang="nb-NO"/>
        </a:p>
      </dgm:t>
    </dgm:pt>
    <dgm:pt modelId="{86D9CC27-3E3C-472B-A3D1-60493F17166C}">
      <dgm:prSet phldrT="[Tekst]"/>
      <dgm:spPr/>
      <dgm:t>
        <a:bodyPr/>
        <a:lstStyle/>
        <a:p>
          <a:r>
            <a:rPr lang="nb-NO"/>
            <a:t>Veiledning til forskrift</a:t>
          </a:r>
        </a:p>
      </dgm:t>
    </dgm:pt>
    <dgm:pt modelId="{AD9448F1-68B5-4D5F-8C15-F2C8222C0515}" type="parTrans" cxnId="{4DB2AD02-CE8C-4635-8521-15BCD353C89D}">
      <dgm:prSet/>
      <dgm:spPr/>
      <dgm:t>
        <a:bodyPr/>
        <a:lstStyle/>
        <a:p>
          <a:endParaRPr lang="nb-NO"/>
        </a:p>
      </dgm:t>
    </dgm:pt>
    <dgm:pt modelId="{321CEE1F-A477-4476-BB2A-A71E1E861702}" type="sibTrans" cxnId="{4DB2AD02-CE8C-4635-8521-15BCD353C89D}">
      <dgm:prSet/>
      <dgm:spPr/>
      <dgm:t>
        <a:bodyPr/>
        <a:lstStyle/>
        <a:p>
          <a:endParaRPr lang="nb-NO"/>
        </a:p>
      </dgm:t>
    </dgm:pt>
    <dgm:pt modelId="{6EEBE6BC-E587-4584-957E-9B36F423D1E3}" type="pres">
      <dgm:prSet presAssocID="{CACF2052-5B6A-4D66-AD8C-0956C1F142FE}" presName="compositeShape" presStyleCnt="0">
        <dgm:presLayoutVars>
          <dgm:dir/>
          <dgm:resizeHandles/>
        </dgm:presLayoutVars>
      </dgm:prSet>
      <dgm:spPr/>
    </dgm:pt>
    <dgm:pt modelId="{152CAD34-62B9-4EC1-9B57-74D1F6028F1D}" type="pres">
      <dgm:prSet presAssocID="{CACF2052-5B6A-4D66-AD8C-0956C1F142FE}" presName="pyramid" presStyleLbl="node1" presStyleIdx="0" presStyleCnt="1"/>
      <dgm:spPr/>
    </dgm:pt>
    <dgm:pt modelId="{28C0B132-A5A0-4012-A256-7F42C656CD8F}" type="pres">
      <dgm:prSet presAssocID="{CACF2052-5B6A-4D66-AD8C-0956C1F142FE}" presName="theList" presStyleCnt="0"/>
      <dgm:spPr/>
    </dgm:pt>
    <dgm:pt modelId="{E81A2679-5722-4919-8984-3B56276EE787}" type="pres">
      <dgm:prSet presAssocID="{0CE34D59-583A-4223-914E-E07C8B7524DD}" presName="aNode" presStyleLbl="fgAcc1" presStyleIdx="0" presStyleCnt="5">
        <dgm:presLayoutVars>
          <dgm:bulletEnabled val="1"/>
        </dgm:presLayoutVars>
      </dgm:prSet>
      <dgm:spPr/>
    </dgm:pt>
    <dgm:pt modelId="{85E96978-1627-4B49-B006-D6E0D592C475}" type="pres">
      <dgm:prSet presAssocID="{0CE34D59-583A-4223-914E-E07C8B7524DD}" presName="aSpace" presStyleCnt="0"/>
      <dgm:spPr/>
    </dgm:pt>
    <dgm:pt modelId="{1C1D0065-EFB7-4FD3-83B8-7E17713AF93C}" type="pres">
      <dgm:prSet presAssocID="{310FE79F-C800-441F-89ED-22A93332A2C9}" presName="aNode" presStyleLbl="fgAcc1" presStyleIdx="1" presStyleCnt="5">
        <dgm:presLayoutVars>
          <dgm:bulletEnabled val="1"/>
        </dgm:presLayoutVars>
      </dgm:prSet>
      <dgm:spPr/>
    </dgm:pt>
    <dgm:pt modelId="{9B08C6E2-2C2E-4335-A659-9D97C9206293}" type="pres">
      <dgm:prSet presAssocID="{310FE79F-C800-441F-89ED-22A93332A2C9}" presName="aSpace" presStyleCnt="0"/>
      <dgm:spPr/>
    </dgm:pt>
    <dgm:pt modelId="{152E943A-C6C9-4103-B5A4-BF225C32BDB3}" type="pres">
      <dgm:prSet presAssocID="{86D9CC27-3E3C-472B-A3D1-60493F17166C}" presName="aNode" presStyleLbl="fgAcc1" presStyleIdx="2" presStyleCnt="5">
        <dgm:presLayoutVars>
          <dgm:bulletEnabled val="1"/>
        </dgm:presLayoutVars>
      </dgm:prSet>
      <dgm:spPr/>
    </dgm:pt>
    <dgm:pt modelId="{C5725875-5E91-4114-8E2B-0DA009D25216}" type="pres">
      <dgm:prSet presAssocID="{86D9CC27-3E3C-472B-A3D1-60493F17166C}" presName="aSpace" presStyleCnt="0"/>
      <dgm:spPr/>
    </dgm:pt>
    <dgm:pt modelId="{3D53F48E-03E1-4FD9-9E84-0E8014C471F8}" type="pres">
      <dgm:prSet presAssocID="{D848BAD6-699B-4289-B5CC-E82288192BE5}" presName="aNode" presStyleLbl="fgAcc1" presStyleIdx="3" presStyleCnt="5">
        <dgm:presLayoutVars>
          <dgm:bulletEnabled val="1"/>
        </dgm:presLayoutVars>
      </dgm:prSet>
      <dgm:spPr/>
    </dgm:pt>
    <dgm:pt modelId="{AB84FE45-1F4B-40F8-8959-FCAC44354A29}" type="pres">
      <dgm:prSet presAssocID="{D848BAD6-699B-4289-B5CC-E82288192BE5}" presName="aSpace" presStyleCnt="0"/>
      <dgm:spPr/>
    </dgm:pt>
    <dgm:pt modelId="{020F5210-90CE-4CB7-8D93-FB72D9207A3D}" type="pres">
      <dgm:prSet presAssocID="{523CA457-AC61-4DAE-B702-B4DC1CE35502}" presName="aNode" presStyleLbl="fgAcc1" presStyleIdx="4" presStyleCnt="5">
        <dgm:presLayoutVars>
          <dgm:bulletEnabled val="1"/>
        </dgm:presLayoutVars>
      </dgm:prSet>
      <dgm:spPr/>
    </dgm:pt>
    <dgm:pt modelId="{DE2BDD9A-CF7E-4A16-9856-16ACCDDD70B3}" type="pres">
      <dgm:prSet presAssocID="{523CA457-AC61-4DAE-B702-B4DC1CE35502}" presName="aSpace" presStyleCnt="0"/>
      <dgm:spPr/>
    </dgm:pt>
  </dgm:ptLst>
  <dgm:cxnLst>
    <dgm:cxn modelId="{4DB2AD02-CE8C-4635-8521-15BCD353C89D}" srcId="{CACF2052-5B6A-4D66-AD8C-0956C1F142FE}" destId="{86D9CC27-3E3C-472B-A3D1-60493F17166C}" srcOrd="2" destOrd="0" parTransId="{AD9448F1-68B5-4D5F-8C15-F2C8222C0515}" sibTransId="{321CEE1F-A477-4476-BB2A-A71E1E861702}"/>
    <dgm:cxn modelId="{3791002C-95DF-4083-8D22-336CD5CC582E}" srcId="{CACF2052-5B6A-4D66-AD8C-0956C1F142FE}" destId="{0CE34D59-583A-4223-914E-E07C8B7524DD}" srcOrd="0" destOrd="0" parTransId="{7975BC79-E35B-4183-B9F1-2AABC094C566}" sibTransId="{67095A01-F450-4E15-94F5-DE7D79BA18EB}"/>
    <dgm:cxn modelId="{0F31FB44-DAEC-4B29-B3E7-DAD0A7E4688B}" type="presOf" srcId="{D848BAD6-699B-4289-B5CC-E82288192BE5}" destId="{3D53F48E-03E1-4FD9-9E84-0E8014C471F8}" srcOrd="0" destOrd="0" presId="urn:microsoft.com/office/officeart/2005/8/layout/pyramid2"/>
    <dgm:cxn modelId="{DC979446-3C46-4628-963A-B93C441CC211}" type="presOf" srcId="{86D9CC27-3E3C-472B-A3D1-60493F17166C}" destId="{152E943A-C6C9-4103-B5A4-BF225C32BDB3}" srcOrd="0" destOrd="0" presId="urn:microsoft.com/office/officeart/2005/8/layout/pyramid2"/>
    <dgm:cxn modelId="{9A8B484B-3105-426C-BCEE-D3D616882C90}" srcId="{CACF2052-5B6A-4D66-AD8C-0956C1F142FE}" destId="{523CA457-AC61-4DAE-B702-B4DC1CE35502}" srcOrd="4" destOrd="0" parTransId="{37315057-A727-4444-A5F8-9DC57B375665}" sibTransId="{891BEF76-95F1-468D-B3FB-48733018BD03}"/>
    <dgm:cxn modelId="{7A5C325C-FFD8-4ED3-A378-24D097A5A201}" type="presOf" srcId="{523CA457-AC61-4DAE-B702-B4DC1CE35502}" destId="{020F5210-90CE-4CB7-8D93-FB72D9207A3D}" srcOrd="0" destOrd="0" presId="urn:microsoft.com/office/officeart/2005/8/layout/pyramid2"/>
    <dgm:cxn modelId="{3E406B62-D2FB-4D1D-8131-8E9E2C49224B}" type="presOf" srcId="{310FE79F-C800-441F-89ED-22A93332A2C9}" destId="{1C1D0065-EFB7-4FD3-83B8-7E17713AF93C}" srcOrd="0" destOrd="0" presId="urn:microsoft.com/office/officeart/2005/8/layout/pyramid2"/>
    <dgm:cxn modelId="{12600995-EED6-4A56-9310-C0CC2550BA77}" type="presOf" srcId="{CACF2052-5B6A-4D66-AD8C-0956C1F142FE}" destId="{6EEBE6BC-E587-4584-957E-9B36F423D1E3}" srcOrd="0" destOrd="0" presId="urn:microsoft.com/office/officeart/2005/8/layout/pyramid2"/>
    <dgm:cxn modelId="{9DA654AB-9A1C-4E74-9F52-703F79287010}" type="presOf" srcId="{0CE34D59-583A-4223-914E-E07C8B7524DD}" destId="{E81A2679-5722-4919-8984-3B56276EE787}" srcOrd="0" destOrd="0" presId="urn:microsoft.com/office/officeart/2005/8/layout/pyramid2"/>
    <dgm:cxn modelId="{4D79D0AE-4FB2-4D9C-81A6-AEB06807EF68}" srcId="{CACF2052-5B6A-4D66-AD8C-0956C1F142FE}" destId="{D848BAD6-699B-4289-B5CC-E82288192BE5}" srcOrd="3" destOrd="0" parTransId="{22D0F3EF-92D0-45DA-88CD-8C2AD99E374E}" sibTransId="{0E1476E5-76C0-4109-9163-88586BD7CCBE}"/>
    <dgm:cxn modelId="{8CF261E9-4F3D-48A9-8E21-DF3927010A86}" srcId="{CACF2052-5B6A-4D66-AD8C-0956C1F142FE}" destId="{310FE79F-C800-441F-89ED-22A93332A2C9}" srcOrd="1" destOrd="0" parTransId="{7A9B341E-16F4-431B-96AB-EFF65EB5C009}" sibTransId="{A717D2CE-538C-4098-A95F-101F30BFD703}"/>
    <dgm:cxn modelId="{2502EB0E-6906-410F-AC2C-2DE5EB993FCD}" type="presParOf" srcId="{6EEBE6BC-E587-4584-957E-9B36F423D1E3}" destId="{152CAD34-62B9-4EC1-9B57-74D1F6028F1D}" srcOrd="0" destOrd="0" presId="urn:microsoft.com/office/officeart/2005/8/layout/pyramid2"/>
    <dgm:cxn modelId="{690EF6EB-06C5-4199-8CC5-CB0C3B35B508}" type="presParOf" srcId="{6EEBE6BC-E587-4584-957E-9B36F423D1E3}" destId="{28C0B132-A5A0-4012-A256-7F42C656CD8F}" srcOrd="1" destOrd="0" presId="urn:microsoft.com/office/officeart/2005/8/layout/pyramid2"/>
    <dgm:cxn modelId="{08F2C467-550E-4449-86B1-3D84192494DD}" type="presParOf" srcId="{28C0B132-A5A0-4012-A256-7F42C656CD8F}" destId="{E81A2679-5722-4919-8984-3B56276EE787}" srcOrd="0" destOrd="0" presId="urn:microsoft.com/office/officeart/2005/8/layout/pyramid2"/>
    <dgm:cxn modelId="{E225C05B-8912-4218-A6E6-CC8C7E35B93A}" type="presParOf" srcId="{28C0B132-A5A0-4012-A256-7F42C656CD8F}" destId="{85E96978-1627-4B49-B006-D6E0D592C475}" srcOrd="1" destOrd="0" presId="urn:microsoft.com/office/officeart/2005/8/layout/pyramid2"/>
    <dgm:cxn modelId="{A16D8EFE-1D1E-45A8-AA2B-80BDE4AD5FF8}" type="presParOf" srcId="{28C0B132-A5A0-4012-A256-7F42C656CD8F}" destId="{1C1D0065-EFB7-4FD3-83B8-7E17713AF93C}" srcOrd="2" destOrd="0" presId="urn:microsoft.com/office/officeart/2005/8/layout/pyramid2"/>
    <dgm:cxn modelId="{51207DE2-A1AA-42CA-95F1-89BFA0604093}" type="presParOf" srcId="{28C0B132-A5A0-4012-A256-7F42C656CD8F}" destId="{9B08C6E2-2C2E-4335-A659-9D97C9206293}" srcOrd="3" destOrd="0" presId="urn:microsoft.com/office/officeart/2005/8/layout/pyramid2"/>
    <dgm:cxn modelId="{1D529745-51D1-461D-A270-2594068D6116}" type="presParOf" srcId="{28C0B132-A5A0-4012-A256-7F42C656CD8F}" destId="{152E943A-C6C9-4103-B5A4-BF225C32BDB3}" srcOrd="4" destOrd="0" presId="urn:microsoft.com/office/officeart/2005/8/layout/pyramid2"/>
    <dgm:cxn modelId="{1328539C-6FA7-4F78-A725-8FEAA0EFB865}" type="presParOf" srcId="{28C0B132-A5A0-4012-A256-7F42C656CD8F}" destId="{C5725875-5E91-4114-8E2B-0DA009D25216}" srcOrd="5" destOrd="0" presId="urn:microsoft.com/office/officeart/2005/8/layout/pyramid2"/>
    <dgm:cxn modelId="{D4C15E63-182C-4FE1-AF24-2664513D382C}" type="presParOf" srcId="{28C0B132-A5A0-4012-A256-7F42C656CD8F}" destId="{3D53F48E-03E1-4FD9-9E84-0E8014C471F8}" srcOrd="6" destOrd="0" presId="urn:microsoft.com/office/officeart/2005/8/layout/pyramid2"/>
    <dgm:cxn modelId="{5E8AB7EC-763F-4A31-BCD0-2EE204402B6E}" type="presParOf" srcId="{28C0B132-A5A0-4012-A256-7F42C656CD8F}" destId="{AB84FE45-1F4B-40F8-8959-FCAC44354A29}" srcOrd="7" destOrd="0" presId="urn:microsoft.com/office/officeart/2005/8/layout/pyramid2"/>
    <dgm:cxn modelId="{C6A106A1-4FF8-48C7-82B7-4E9555844531}" type="presParOf" srcId="{28C0B132-A5A0-4012-A256-7F42C656CD8F}" destId="{020F5210-90CE-4CB7-8D93-FB72D9207A3D}" srcOrd="8" destOrd="0" presId="urn:microsoft.com/office/officeart/2005/8/layout/pyramid2"/>
    <dgm:cxn modelId="{B737EE85-4355-4693-9B6E-30AA62F6327D}" type="presParOf" srcId="{28C0B132-A5A0-4012-A256-7F42C656CD8F}" destId="{DE2BDD9A-CF7E-4A16-9856-16ACCDDD70B3}" srcOrd="9"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0613D8-A025-4A3C-BA50-F797DB114AAC}" type="doc">
      <dgm:prSet loTypeId="urn:microsoft.com/office/officeart/2005/8/layout/pyramid2" loCatId="list" qsTypeId="urn:microsoft.com/office/officeart/2005/8/quickstyle/simple1" qsCatId="simple" csTypeId="urn:microsoft.com/office/officeart/2005/8/colors/accent1_2" csCatId="accent1" phldr="1"/>
      <dgm:spPr/>
    </dgm:pt>
    <dgm:pt modelId="{51068DD8-CD4C-4302-82B5-599636C68EC6}">
      <dgm:prSet phldrT="[Tekst]"/>
      <dgm:spPr>
        <a:solidFill>
          <a:schemeClr val="tx2">
            <a:lumMod val="20000"/>
            <a:lumOff val="80000"/>
            <a:alpha val="90000"/>
          </a:schemeClr>
        </a:solidFill>
      </dgm:spPr>
      <dgm:t>
        <a:bodyPr/>
        <a:lstStyle/>
        <a:p>
          <a:r>
            <a:rPr lang="nb-NO"/>
            <a:t>El-tilsynsloven</a:t>
          </a:r>
        </a:p>
      </dgm:t>
    </dgm:pt>
    <dgm:pt modelId="{896A0773-D3DC-4456-9973-14E02DEDBD33}" type="parTrans" cxnId="{FAA5270A-2F7F-4DE6-AF24-7BECA4F8177F}">
      <dgm:prSet/>
      <dgm:spPr/>
      <dgm:t>
        <a:bodyPr/>
        <a:lstStyle/>
        <a:p>
          <a:endParaRPr lang="nb-NO"/>
        </a:p>
      </dgm:t>
    </dgm:pt>
    <dgm:pt modelId="{9E35AC7B-632F-4232-A7E7-6718C64642C0}" type="sibTrans" cxnId="{FAA5270A-2F7F-4DE6-AF24-7BECA4F8177F}">
      <dgm:prSet/>
      <dgm:spPr/>
      <dgm:t>
        <a:bodyPr/>
        <a:lstStyle/>
        <a:p>
          <a:endParaRPr lang="nb-NO"/>
        </a:p>
      </dgm:t>
    </dgm:pt>
    <dgm:pt modelId="{9FE3E02A-EFDB-4C44-AFE0-B53F5F8B471B}">
      <dgm:prSet phldrT="[Tekst]"/>
      <dgm:spPr>
        <a:solidFill>
          <a:schemeClr val="tx2">
            <a:lumMod val="20000"/>
            <a:lumOff val="80000"/>
            <a:alpha val="90000"/>
          </a:schemeClr>
        </a:solidFill>
      </dgm:spPr>
      <dgm:t>
        <a:bodyPr/>
        <a:lstStyle/>
        <a:p>
          <a:r>
            <a:rPr lang="nb-NO"/>
            <a:t>Forskrift om elektriske lavspenningsanlegg (FEL)</a:t>
          </a:r>
        </a:p>
      </dgm:t>
    </dgm:pt>
    <dgm:pt modelId="{42393206-B6E7-4B0D-B29B-76CEA1E3C36E}" type="parTrans" cxnId="{63C4361E-522B-4860-BAC4-8CE24EA2584F}">
      <dgm:prSet/>
      <dgm:spPr/>
      <dgm:t>
        <a:bodyPr/>
        <a:lstStyle/>
        <a:p>
          <a:endParaRPr lang="nb-NO"/>
        </a:p>
      </dgm:t>
    </dgm:pt>
    <dgm:pt modelId="{AEFAE39D-ED44-423D-B8C8-87BC017DD6F2}" type="sibTrans" cxnId="{63C4361E-522B-4860-BAC4-8CE24EA2584F}">
      <dgm:prSet/>
      <dgm:spPr/>
      <dgm:t>
        <a:bodyPr/>
        <a:lstStyle/>
        <a:p>
          <a:endParaRPr lang="nb-NO"/>
        </a:p>
      </dgm:t>
    </dgm:pt>
    <dgm:pt modelId="{C2B82679-F0D1-4710-BDA8-3F28404CECD8}">
      <dgm:prSet phldrT="[Tekst]"/>
      <dgm:spPr/>
      <dgm:t>
        <a:bodyPr/>
        <a:lstStyle/>
        <a:p>
          <a:r>
            <a:rPr lang="nb-NO"/>
            <a:t>Veiledning til FEL</a:t>
          </a:r>
        </a:p>
      </dgm:t>
    </dgm:pt>
    <dgm:pt modelId="{031447C2-4B44-491A-84E0-5ACE25619074}" type="parTrans" cxnId="{56674562-439D-4C09-85A1-1D1B7B5C8DD6}">
      <dgm:prSet/>
      <dgm:spPr/>
      <dgm:t>
        <a:bodyPr/>
        <a:lstStyle/>
        <a:p>
          <a:endParaRPr lang="nb-NO"/>
        </a:p>
      </dgm:t>
    </dgm:pt>
    <dgm:pt modelId="{BDAF41DE-EC60-493D-BDC2-63FE8D652295}" type="sibTrans" cxnId="{56674562-439D-4C09-85A1-1D1B7B5C8DD6}">
      <dgm:prSet/>
      <dgm:spPr/>
      <dgm:t>
        <a:bodyPr/>
        <a:lstStyle/>
        <a:p>
          <a:endParaRPr lang="nb-NO"/>
        </a:p>
      </dgm:t>
    </dgm:pt>
    <dgm:pt modelId="{336D132A-8881-48CF-9A2A-867BD3E6D1B6}">
      <dgm:prSet phldrT="[Tekst]"/>
      <dgm:spPr/>
      <dgm:t>
        <a:bodyPr/>
        <a:lstStyle/>
        <a:p>
          <a:r>
            <a:rPr lang="nb-NO"/>
            <a:t>NEK 400</a:t>
          </a:r>
        </a:p>
      </dgm:t>
    </dgm:pt>
    <dgm:pt modelId="{783F7AFC-9D57-4CE7-B786-247EB7D5D8F9}" type="parTrans" cxnId="{C314EC1C-8988-4A95-8B5B-9F158D7B59E6}">
      <dgm:prSet/>
      <dgm:spPr/>
      <dgm:t>
        <a:bodyPr/>
        <a:lstStyle/>
        <a:p>
          <a:endParaRPr lang="nb-NO"/>
        </a:p>
      </dgm:t>
    </dgm:pt>
    <dgm:pt modelId="{1712A47D-D641-47AB-87EF-F4A2067F5757}" type="sibTrans" cxnId="{C314EC1C-8988-4A95-8B5B-9F158D7B59E6}">
      <dgm:prSet/>
      <dgm:spPr/>
      <dgm:t>
        <a:bodyPr/>
        <a:lstStyle/>
        <a:p>
          <a:endParaRPr lang="nb-NO"/>
        </a:p>
      </dgm:t>
    </dgm:pt>
    <dgm:pt modelId="{5AD4006F-3F00-4672-B6BE-B34EBB599212}" type="pres">
      <dgm:prSet presAssocID="{680613D8-A025-4A3C-BA50-F797DB114AAC}" presName="compositeShape" presStyleCnt="0">
        <dgm:presLayoutVars>
          <dgm:dir/>
          <dgm:resizeHandles/>
        </dgm:presLayoutVars>
      </dgm:prSet>
      <dgm:spPr/>
    </dgm:pt>
    <dgm:pt modelId="{30924622-56E3-4A55-A0D8-905FBA74FF36}" type="pres">
      <dgm:prSet presAssocID="{680613D8-A025-4A3C-BA50-F797DB114AAC}" presName="pyramid" presStyleLbl="node1" presStyleIdx="0" presStyleCnt="1"/>
      <dgm:spPr/>
    </dgm:pt>
    <dgm:pt modelId="{9D72E28E-A92A-4DC0-84F9-9E5FD83683E4}" type="pres">
      <dgm:prSet presAssocID="{680613D8-A025-4A3C-BA50-F797DB114AAC}" presName="theList" presStyleCnt="0"/>
      <dgm:spPr/>
    </dgm:pt>
    <dgm:pt modelId="{6760F3A3-77BA-46B5-AAD7-27ECA2675995}" type="pres">
      <dgm:prSet presAssocID="{51068DD8-CD4C-4302-82B5-599636C68EC6}" presName="aNode" presStyleLbl="fgAcc1" presStyleIdx="0" presStyleCnt="4">
        <dgm:presLayoutVars>
          <dgm:bulletEnabled val="1"/>
        </dgm:presLayoutVars>
      </dgm:prSet>
      <dgm:spPr/>
    </dgm:pt>
    <dgm:pt modelId="{CF0C25C7-43E4-4DE7-884E-A5A9A56FB099}" type="pres">
      <dgm:prSet presAssocID="{51068DD8-CD4C-4302-82B5-599636C68EC6}" presName="aSpace" presStyleCnt="0"/>
      <dgm:spPr/>
    </dgm:pt>
    <dgm:pt modelId="{27C05971-1C7B-4D85-ADD7-6C28F69E7354}" type="pres">
      <dgm:prSet presAssocID="{9FE3E02A-EFDB-4C44-AFE0-B53F5F8B471B}" presName="aNode" presStyleLbl="fgAcc1" presStyleIdx="1" presStyleCnt="4">
        <dgm:presLayoutVars>
          <dgm:bulletEnabled val="1"/>
        </dgm:presLayoutVars>
      </dgm:prSet>
      <dgm:spPr/>
    </dgm:pt>
    <dgm:pt modelId="{2B987AC8-533B-42A4-828F-249EDFF5EA34}" type="pres">
      <dgm:prSet presAssocID="{9FE3E02A-EFDB-4C44-AFE0-B53F5F8B471B}" presName="aSpace" presStyleCnt="0"/>
      <dgm:spPr/>
    </dgm:pt>
    <dgm:pt modelId="{8DE27308-0B8C-4C14-A568-676039EAC8B7}" type="pres">
      <dgm:prSet presAssocID="{C2B82679-F0D1-4710-BDA8-3F28404CECD8}" presName="aNode" presStyleLbl="fgAcc1" presStyleIdx="2" presStyleCnt="4">
        <dgm:presLayoutVars>
          <dgm:bulletEnabled val="1"/>
        </dgm:presLayoutVars>
      </dgm:prSet>
      <dgm:spPr/>
    </dgm:pt>
    <dgm:pt modelId="{83DC6CC8-106F-4E5B-9444-4EC543B2AAC3}" type="pres">
      <dgm:prSet presAssocID="{C2B82679-F0D1-4710-BDA8-3F28404CECD8}" presName="aSpace" presStyleCnt="0"/>
      <dgm:spPr/>
    </dgm:pt>
    <dgm:pt modelId="{BA62BBDD-B59E-4877-B755-C4281E4C216A}" type="pres">
      <dgm:prSet presAssocID="{336D132A-8881-48CF-9A2A-867BD3E6D1B6}" presName="aNode" presStyleLbl="fgAcc1" presStyleIdx="3" presStyleCnt="4">
        <dgm:presLayoutVars>
          <dgm:bulletEnabled val="1"/>
        </dgm:presLayoutVars>
      </dgm:prSet>
      <dgm:spPr/>
    </dgm:pt>
    <dgm:pt modelId="{10DB9F9A-20D3-4793-8A0B-F61F040B2AFD}" type="pres">
      <dgm:prSet presAssocID="{336D132A-8881-48CF-9A2A-867BD3E6D1B6}" presName="aSpace" presStyleCnt="0"/>
      <dgm:spPr/>
    </dgm:pt>
  </dgm:ptLst>
  <dgm:cxnLst>
    <dgm:cxn modelId="{358BA008-9686-4A82-BF51-69322A359A26}" type="presOf" srcId="{51068DD8-CD4C-4302-82B5-599636C68EC6}" destId="{6760F3A3-77BA-46B5-AAD7-27ECA2675995}" srcOrd="0" destOrd="0" presId="urn:microsoft.com/office/officeart/2005/8/layout/pyramid2"/>
    <dgm:cxn modelId="{FAA5270A-2F7F-4DE6-AF24-7BECA4F8177F}" srcId="{680613D8-A025-4A3C-BA50-F797DB114AAC}" destId="{51068DD8-CD4C-4302-82B5-599636C68EC6}" srcOrd="0" destOrd="0" parTransId="{896A0773-D3DC-4456-9973-14E02DEDBD33}" sibTransId="{9E35AC7B-632F-4232-A7E7-6718C64642C0}"/>
    <dgm:cxn modelId="{C314EC1C-8988-4A95-8B5B-9F158D7B59E6}" srcId="{680613D8-A025-4A3C-BA50-F797DB114AAC}" destId="{336D132A-8881-48CF-9A2A-867BD3E6D1B6}" srcOrd="3" destOrd="0" parTransId="{783F7AFC-9D57-4CE7-B786-247EB7D5D8F9}" sibTransId="{1712A47D-D641-47AB-87EF-F4A2067F5757}"/>
    <dgm:cxn modelId="{63C4361E-522B-4860-BAC4-8CE24EA2584F}" srcId="{680613D8-A025-4A3C-BA50-F797DB114AAC}" destId="{9FE3E02A-EFDB-4C44-AFE0-B53F5F8B471B}" srcOrd="1" destOrd="0" parTransId="{42393206-B6E7-4B0D-B29B-76CEA1E3C36E}" sibTransId="{AEFAE39D-ED44-423D-B8C8-87BC017DD6F2}"/>
    <dgm:cxn modelId="{56674562-439D-4C09-85A1-1D1B7B5C8DD6}" srcId="{680613D8-A025-4A3C-BA50-F797DB114AAC}" destId="{C2B82679-F0D1-4710-BDA8-3F28404CECD8}" srcOrd="2" destOrd="0" parTransId="{031447C2-4B44-491A-84E0-5ACE25619074}" sibTransId="{BDAF41DE-EC60-493D-BDC2-63FE8D652295}"/>
    <dgm:cxn modelId="{665D1B63-6484-499F-87CE-4D8813C0A3D1}" type="presOf" srcId="{680613D8-A025-4A3C-BA50-F797DB114AAC}" destId="{5AD4006F-3F00-4672-B6BE-B34EBB599212}" srcOrd="0" destOrd="0" presId="urn:microsoft.com/office/officeart/2005/8/layout/pyramid2"/>
    <dgm:cxn modelId="{30439A65-96C5-4ECA-B3FA-37F79B3205D6}" type="presOf" srcId="{C2B82679-F0D1-4710-BDA8-3F28404CECD8}" destId="{8DE27308-0B8C-4C14-A568-676039EAC8B7}" srcOrd="0" destOrd="0" presId="urn:microsoft.com/office/officeart/2005/8/layout/pyramid2"/>
    <dgm:cxn modelId="{115AB9DA-B050-4CD9-B09C-704960498A7F}" type="presOf" srcId="{336D132A-8881-48CF-9A2A-867BD3E6D1B6}" destId="{BA62BBDD-B59E-4877-B755-C4281E4C216A}" srcOrd="0" destOrd="0" presId="urn:microsoft.com/office/officeart/2005/8/layout/pyramid2"/>
    <dgm:cxn modelId="{5FF2B3E3-1F94-44F3-9976-11A9EA97183A}" type="presOf" srcId="{9FE3E02A-EFDB-4C44-AFE0-B53F5F8B471B}" destId="{27C05971-1C7B-4D85-ADD7-6C28F69E7354}" srcOrd="0" destOrd="0" presId="urn:microsoft.com/office/officeart/2005/8/layout/pyramid2"/>
    <dgm:cxn modelId="{5F3B55ED-1AD7-483E-84C1-04F45BC2430F}" type="presParOf" srcId="{5AD4006F-3F00-4672-B6BE-B34EBB599212}" destId="{30924622-56E3-4A55-A0D8-905FBA74FF36}" srcOrd="0" destOrd="0" presId="urn:microsoft.com/office/officeart/2005/8/layout/pyramid2"/>
    <dgm:cxn modelId="{1CE484A4-0330-45C4-B25D-33964524C22A}" type="presParOf" srcId="{5AD4006F-3F00-4672-B6BE-B34EBB599212}" destId="{9D72E28E-A92A-4DC0-84F9-9E5FD83683E4}" srcOrd="1" destOrd="0" presId="urn:microsoft.com/office/officeart/2005/8/layout/pyramid2"/>
    <dgm:cxn modelId="{E5F543E6-9E70-4DA3-B9B3-716F3397F388}" type="presParOf" srcId="{9D72E28E-A92A-4DC0-84F9-9E5FD83683E4}" destId="{6760F3A3-77BA-46B5-AAD7-27ECA2675995}" srcOrd="0" destOrd="0" presId="urn:microsoft.com/office/officeart/2005/8/layout/pyramid2"/>
    <dgm:cxn modelId="{21A57BF1-11A0-452F-A6FD-E44723247368}" type="presParOf" srcId="{9D72E28E-A92A-4DC0-84F9-9E5FD83683E4}" destId="{CF0C25C7-43E4-4DE7-884E-A5A9A56FB099}" srcOrd="1" destOrd="0" presId="urn:microsoft.com/office/officeart/2005/8/layout/pyramid2"/>
    <dgm:cxn modelId="{33E3C085-3AAF-414D-970D-06324568D1CB}" type="presParOf" srcId="{9D72E28E-A92A-4DC0-84F9-9E5FD83683E4}" destId="{27C05971-1C7B-4D85-ADD7-6C28F69E7354}" srcOrd="2" destOrd="0" presId="urn:microsoft.com/office/officeart/2005/8/layout/pyramid2"/>
    <dgm:cxn modelId="{6D0E9BE3-A92D-42D4-8825-537E2A51895A}" type="presParOf" srcId="{9D72E28E-A92A-4DC0-84F9-9E5FD83683E4}" destId="{2B987AC8-533B-42A4-828F-249EDFF5EA34}" srcOrd="3" destOrd="0" presId="urn:microsoft.com/office/officeart/2005/8/layout/pyramid2"/>
    <dgm:cxn modelId="{935CB788-D562-4F83-A40A-2D01D000CC66}" type="presParOf" srcId="{9D72E28E-A92A-4DC0-84F9-9E5FD83683E4}" destId="{8DE27308-0B8C-4C14-A568-676039EAC8B7}" srcOrd="4" destOrd="0" presId="urn:microsoft.com/office/officeart/2005/8/layout/pyramid2"/>
    <dgm:cxn modelId="{936DBC3A-15ED-46EF-8F9F-49D0E6DCD2F5}" type="presParOf" srcId="{9D72E28E-A92A-4DC0-84F9-9E5FD83683E4}" destId="{83DC6CC8-106F-4E5B-9444-4EC543B2AAC3}" srcOrd="5" destOrd="0" presId="urn:microsoft.com/office/officeart/2005/8/layout/pyramid2"/>
    <dgm:cxn modelId="{36A420C0-691A-478C-ACA1-1CBBFED0851F}" type="presParOf" srcId="{9D72E28E-A92A-4DC0-84F9-9E5FD83683E4}" destId="{BA62BBDD-B59E-4877-B755-C4281E4C216A}" srcOrd="6" destOrd="0" presId="urn:microsoft.com/office/officeart/2005/8/layout/pyramid2"/>
    <dgm:cxn modelId="{C650D65F-7EDD-44C9-B88E-DFCE501F71C8}" type="presParOf" srcId="{9D72E28E-A92A-4DC0-84F9-9E5FD83683E4}" destId="{10DB9F9A-20D3-4793-8A0B-F61F040B2AFD}"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2CAD34-62B9-4EC1-9B57-74D1F6028F1D}">
      <dsp:nvSpPr>
        <dsp:cNvPr id="0" name=""/>
        <dsp:cNvSpPr/>
      </dsp:nvSpPr>
      <dsp:spPr>
        <a:xfrm>
          <a:off x="245710" y="0"/>
          <a:ext cx="3977585" cy="397758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1A2679-5722-4919-8984-3B56276EE787}">
      <dsp:nvSpPr>
        <dsp:cNvPr id="0" name=""/>
        <dsp:cNvSpPr/>
      </dsp:nvSpPr>
      <dsp:spPr>
        <a:xfrm>
          <a:off x="2234502" y="398146"/>
          <a:ext cx="2585430" cy="56556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nb-NO" sz="1800" kern="1200"/>
            <a:t>Lov</a:t>
          </a:r>
        </a:p>
      </dsp:txBody>
      <dsp:txXfrm>
        <a:off x="2262110" y="425754"/>
        <a:ext cx="2530214" cy="510346"/>
      </dsp:txXfrm>
    </dsp:sp>
    <dsp:sp modelId="{1C1D0065-EFB7-4FD3-83B8-7E17713AF93C}">
      <dsp:nvSpPr>
        <dsp:cNvPr id="0" name=""/>
        <dsp:cNvSpPr/>
      </dsp:nvSpPr>
      <dsp:spPr>
        <a:xfrm>
          <a:off x="2234502" y="1034405"/>
          <a:ext cx="2585430" cy="56556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nb-NO" sz="1800" kern="1200"/>
            <a:t>Forskrift</a:t>
          </a:r>
        </a:p>
      </dsp:txBody>
      <dsp:txXfrm>
        <a:off x="2262110" y="1062013"/>
        <a:ext cx="2530214" cy="510346"/>
      </dsp:txXfrm>
    </dsp:sp>
    <dsp:sp modelId="{152E943A-C6C9-4103-B5A4-BF225C32BDB3}">
      <dsp:nvSpPr>
        <dsp:cNvPr id="0" name=""/>
        <dsp:cNvSpPr/>
      </dsp:nvSpPr>
      <dsp:spPr>
        <a:xfrm>
          <a:off x="2234502" y="1670663"/>
          <a:ext cx="2585430" cy="56556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nb-NO" sz="1800" kern="1200"/>
            <a:t>Veiledning til forskrift</a:t>
          </a:r>
        </a:p>
      </dsp:txBody>
      <dsp:txXfrm>
        <a:off x="2262110" y="1698271"/>
        <a:ext cx="2530214" cy="510346"/>
      </dsp:txXfrm>
    </dsp:sp>
    <dsp:sp modelId="{3D53F48E-03E1-4FD9-9E84-0E8014C471F8}">
      <dsp:nvSpPr>
        <dsp:cNvPr id="0" name=""/>
        <dsp:cNvSpPr/>
      </dsp:nvSpPr>
      <dsp:spPr>
        <a:xfrm>
          <a:off x="2234502" y="2306921"/>
          <a:ext cx="2585430" cy="56556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nb-NO" sz="1800" kern="1200"/>
            <a:t>Normer og standarder </a:t>
          </a:r>
        </a:p>
      </dsp:txBody>
      <dsp:txXfrm>
        <a:off x="2262110" y="2334529"/>
        <a:ext cx="2530214" cy="510346"/>
      </dsp:txXfrm>
    </dsp:sp>
    <dsp:sp modelId="{020F5210-90CE-4CB7-8D93-FB72D9207A3D}">
      <dsp:nvSpPr>
        <dsp:cNvPr id="0" name=""/>
        <dsp:cNvSpPr/>
      </dsp:nvSpPr>
      <dsp:spPr>
        <a:xfrm>
          <a:off x="2234502" y="2943179"/>
          <a:ext cx="2585430" cy="565562"/>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nb-NO" sz="1800" kern="1200"/>
            <a:t>Guider og veiledninger</a:t>
          </a:r>
        </a:p>
      </dsp:txBody>
      <dsp:txXfrm>
        <a:off x="2262110" y="2970787"/>
        <a:ext cx="2530214" cy="5103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24622-56E3-4A55-A0D8-905FBA74FF36}">
      <dsp:nvSpPr>
        <dsp:cNvPr id="0" name=""/>
        <dsp:cNvSpPr/>
      </dsp:nvSpPr>
      <dsp:spPr>
        <a:xfrm>
          <a:off x="1059756" y="0"/>
          <a:ext cx="3198569" cy="3198569"/>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60F3A3-77BA-46B5-AAD7-27ECA2675995}">
      <dsp:nvSpPr>
        <dsp:cNvPr id="0" name=""/>
        <dsp:cNvSpPr/>
      </dsp:nvSpPr>
      <dsp:spPr>
        <a:xfrm>
          <a:off x="2659040" y="320169"/>
          <a:ext cx="2079069" cy="568495"/>
        </a:xfrm>
        <a:prstGeom prst="roundRect">
          <a:avLst/>
        </a:prstGeom>
        <a:solidFill>
          <a:schemeClr val="tx2">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nb-NO" sz="1300" kern="1200"/>
            <a:t>El-tilsynsloven</a:t>
          </a:r>
        </a:p>
      </dsp:txBody>
      <dsp:txXfrm>
        <a:off x="2686792" y="347921"/>
        <a:ext cx="2023565" cy="512991"/>
      </dsp:txXfrm>
    </dsp:sp>
    <dsp:sp modelId="{27C05971-1C7B-4D85-ADD7-6C28F69E7354}">
      <dsp:nvSpPr>
        <dsp:cNvPr id="0" name=""/>
        <dsp:cNvSpPr/>
      </dsp:nvSpPr>
      <dsp:spPr>
        <a:xfrm>
          <a:off x="2659040" y="959726"/>
          <a:ext cx="2079069" cy="568495"/>
        </a:xfrm>
        <a:prstGeom prst="roundRect">
          <a:avLst/>
        </a:prstGeom>
        <a:solidFill>
          <a:schemeClr val="tx2">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nb-NO" sz="1300" kern="1200"/>
            <a:t>Forskrift om elektriske lavspenningsanlegg (FEL)</a:t>
          </a:r>
        </a:p>
      </dsp:txBody>
      <dsp:txXfrm>
        <a:off x="2686792" y="987478"/>
        <a:ext cx="2023565" cy="512991"/>
      </dsp:txXfrm>
    </dsp:sp>
    <dsp:sp modelId="{8DE27308-0B8C-4C14-A568-676039EAC8B7}">
      <dsp:nvSpPr>
        <dsp:cNvPr id="0" name=""/>
        <dsp:cNvSpPr/>
      </dsp:nvSpPr>
      <dsp:spPr>
        <a:xfrm>
          <a:off x="2659040" y="1599284"/>
          <a:ext cx="2079069" cy="56849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nb-NO" sz="1300" kern="1200"/>
            <a:t>Veiledning til FEL</a:t>
          </a:r>
        </a:p>
      </dsp:txBody>
      <dsp:txXfrm>
        <a:off x="2686792" y="1627036"/>
        <a:ext cx="2023565" cy="512991"/>
      </dsp:txXfrm>
    </dsp:sp>
    <dsp:sp modelId="{BA62BBDD-B59E-4877-B755-C4281E4C216A}">
      <dsp:nvSpPr>
        <dsp:cNvPr id="0" name=""/>
        <dsp:cNvSpPr/>
      </dsp:nvSpPr>
      <dsp:spPr>
        <a:xfrm>
          <a:off x="2659040" y="2238842"/>
          <a:ext cx="2079069" cy="56849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nb-NO" sz="1300" kern="1200"/>
            <a:t>NEK 400</a:t>
          </a:r>
        </a:p>
      </dsp:txBody>
      <dsp:txXfrm>
        <a:off x="2686792" y="2266594"/>
        <a:ext cx="2023565" cy="512991"/>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63DF1E-BBFE-4AF3-9F52-08D818109035}" type="datetimeFigureOut">
              <a:rPr lang="nb-NO" smtClean="0"/>
              <a:pPr/>
              <a:t>14.06.2022</a:t>
            </a:fld>
            <a:endParaRPr lang="nb-NO"/>
          </a:p>
        </p:txBody>
      </p:sp>
      <p:sp>
        <p:nvSpPr>
          <p:cNvPr id="4" name="Plassholder for lysbil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D374D4-B606-4140-907B-C980B4D847B2}" type="slidenum">
              <a:rPr lang="nb-NO" smtClean="0"/>
              <a:pPr/>
              <a:t>‹#›</a:t>
            </a:fld>
            <a:endParaRPr lang="nb-NO"/>
          </a:p>
        </p:txBody>
      </p:sp>
    </p:spTree>
    <p:extLst>
      <p:ext uri="{BB962C8B-B14F-4D97-AF65-F5344CB8AC3E}">
        <p14:creationId xmlns:p14="http://schemas.microsoft.com/office/powerpoint/2010/main" val="3425433655"/>
      </p:ext>
    </p:extLst>
  </p:cSld>
  <p:clrMap bg1="lt1" tx1="dk1" bg2="lt2" tx2="dk2" accent1="accent1" accent2="accent2" accent3="accent3" accent4="accent4" accent5="accent5" accent6="accent6" hlink="hlink" folHlink="folHlink"/>
  <p:notesStyle>
    <a:lvl1pPr marL="0" algn="l" defTabSz="914246" rtl="0" eaLnBrk="1" latinLnBrk="0" hangingPunct="1">
      <a:defRPr sz="1200" kern="1200">
        <a:solidFill>
          <a:schemeClr val="tx1"/>
        </a:solidFill>
        <a:latin typeface="+mn-lt"/>
        <a:ea typeface="+mn-ea"/>
        <a:cs typeface="+mn-cs"/>
      </a:defRPr>
    </a:lvl1pPr>
    <a:lvl2pPr marL="457123" algn="l" defTabSz="914246" rtl="0" eaLnBrk="1" latinLnBrk="0" hangingPunct="1">
      <a:defRPr sz="1200" kern="1200">
        <a:solidFill>
          <a:schemeClr val="tx1"/>
        </a:solidFill>
        <a:latin typeface="+mn-lt"/>
        <a:ea typeface="+mn-ea"/>
        <a:cs typeface="+mn-cs"/>
      </a:defRPr>
    </a:lvl2pPr>
    <a:lvl3pPr marL="914246" algn="l" defTabSz="914246" rtl="0" eaLnBrk="1" latinLnBrk="0" hangingPunct="1">
      <a:defRPr sz="1200" kern="1200">
        <a:solidFill>
          <a:schemeClr val="tx1"/>
        </a:solidFill>
        <a:latin typeface="+mn-lt"/>
        <a:ea typeface="+mn-ea"/>
        <a:cs typeface="+mn-cs"/>
      </a:defRPr>
    </a:lvl3pPr>
    <a:lvl4pPr marL="1371368" algn="l" defTabSz="914246" rtl="0" eaLnBrk="1" latinLnBrk="0" hangingPunct="1">
      <a:defRPr sz="1200" kern="1200">
        <a:solidFill>
          <a:schemeClr val="tx1"/>
        </a:solidFill>
        <a:latin typeface="+mn-lt"/>
        <a:ea typeface="+mn-ea"/>
        <a:cs typeface="+mn-cs"/>
      </a:defRPr>
    </a:lvl4pPr>
    <a:lvl5pPr marL="1828491" algn="l" defTabSz="914246" rtl="0" eaLnBrk="1" latinLnBrk="0" hangingPunct="1">
      <a:defRPr sz="1200" kern="1200">
        <a:solidFill>
          <a:schemeClr val="tx1"/>
        </a:solidFill>
        <a:latin typeface="+mn-lt"/>
        <a:ea typeface="+mn-ea"/>
        <a:cs typeface="+mn-cs"/>
      </a:defRPr>
    </a:lvl5pPr>
    <a:lvl6pPr marL="2285614" algn="l" defTabSz="914246" rtl="0" eaLnBrk="1" latinLnBrk="0" hangingPunct="1">
      <a:defRPr sz="1200" kern="1200">
        <a:solidFill>
          <a:schemeClr val="tx1"/>
        </a:solidFill>
        <a:latin typeface="+mn-lt"/>
        <a:ea typeface="+mn-ea"/>
        <a:cs typeface="+mn-cs"/>
      </a:defRPr>
    </a:lvl6pPr>
    <a:lvl7pPr marL="2742736" algn="l" defTabSz="914246" rtl="0" eaLnBrk="1" latinLnBrk="0" hangingPunct="1">
      <a:defRPr sz="1200" kern="1200">
        <a:solidFill>
          <a:schemeClr val="tx1"/>
        </a:solidFill>
        <a:latin typeface="+mn-lt"/>
        <a:ea typeface="+mn-ea"/>
        <a:cs typeface="+mn-cs"/>
      </a:defRPr>
    </a:lvl7pPr>
    <a:lvl8pPr marL="3199860" algn="l" defTabSz="914246" rtl="0" eaLnBrk="1" latinLnBrk="0" hangingPunct="1">
      <a:defRPr sz="1200" kern="1200">
        <a:solidFill>
          <a:schemeClr val="tx1"/>
        </a:solidFill>
        <a:latin typeface="+mn-lt"/>
        <a:ea typeface="+mn-ea"/>
        <a:cs typeface="+mn-cs"/>
      </a:defRPr>
    </a:lvl8pPr>
    <a:lvl9pPr marL="3656982" algn="l" defTabSz="91424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a:t>
            </a:fld>
            <a:endParaRPr lang="nb-NO"/>
          </a:p>
        </p:txBody>
      </p:sp>
    </p:spTree>
    <p:extLst>
      <p:ext uri="{BB962C8B-B14F-4D97-AF65-F5344CB8AC3E}">
        <p14:creationId xmlns:p14="http://schemas.microsoft.com/office/powerpoint/2010/main" val="2026990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Brann og slukking </a:t>
            </a: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13</a:t>
            </a:fld>
            <a:endParaRPr lang="nb-NO"/>
          </a:p>
        </p:txBody>
      </p:sp>
    </p:spTree>
    <p:extLst>
      <p:ext uri="{BB962C8B-B14F-4D97-AF65-F5344CB8AC3E}">
        <p14:creationId xmlns:p14="http://schemas.microsoft.com/office/powerpoint/2010/main" val="2933459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342900" indent="-342900">
              <a:buFont typeface="Arial" panose="020B0604020202020204" pitchFamily="34" charset="0"/>
              <a:buChar char="•"/>
            </a:pPr>
            <a:r>
              <a:rPr lang="nb-NO"/>
              <a:t>Arbeid på solceller</a:t>
            </a:r>
          </a:p>
          <a:p>
            <a:endParaRPr lang="nb-NO"/>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14</a:t>
            </a:fld>
            <a:endParaRPr lang="nb-NO"/>
          </a:p>
        </p:txBody>
      </p:sp>
    </p:spTree>
    <p:extLst>
      <p:ext uri="{BB962C8B-B14F-4D97-AF65-F5344CB8AC3E}">
        <p14:creationId xmlns:p14="http://schemas.microsoft.com/office/powerpoint/2010/main" val="161115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342900" indent="-342900">
              <a:buFont typeface="Arial" panose="020B0604020202020204" pitchFamily="34" charset="0"/>
              <a:buChar char="•"/>
            </a:pPr>
            <a:r>
              <a:rPr lang="nb-NO"/>
              <a:t>Ladevettreglene</a:t>
            </a:r>
          </a:p>
          <a:p>
            <a:pPr marL="342900" indent="-342900">
              <a:buFont typeface="Arial" panose="020B0604020202020204" pitchFamily="34" charset="0"/>
              <a:buChar char="•"/>
            </a:pPr>
            <a:r>
              <a:rPr lang="nb-NO"/>
              <a:t>Batterisystem i bolig </a:t>
            </a:r>
          </a:p>
          <a:p>
            <a:pPr marL="342900" indent="-342900">
              <a:buFont typeface="Arial" panose="020B0604020202020204" pitchFamily="34" charset="0"/>
              <a:buChar char="•"/>
            </a:pPr>
            <a:r>
              <a:rPr lang="nb-NO"/>
              <a:t>Batterisikkerhetsforum </a:t>
            </a:r>
          </a:p>
          <a:p>
            <a:pPr marL="342900" indent="-342900">
              <a:buFont typeface="Arial" panose="020B0604020202020204" pitchFamily="34" charset="0"/>
              <a:buChar char="•"/>
            </a:pPr>
            <a:r>
              <a:rPr lang="nb-NO"/>
              <a:t>Batteriforordning </a:t>
            </a:r>
          </a:p>
          <a:p>
            <a:pPr marL="342900" indent="-342900">
              <a:buFont typeface="Arial" panose="020B0604020202020204" pitchFamily="34" charset="0"/>
              <a:buChar char="•"/>
            </a:pPr>
            <a:endParaRPr lang="nb-NO"/>
          </a:p>
          <a:p>
            <a:endParaRPr lang="nb-NO"/>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15</a:t>
            </a:fld>
            <a:endParaRPr lang="nb-NO"/>
          </a:p>
        </p:txBody>
      </p:sp>
    </p:spTree>
    <p:extLst>
      <p:ext uri="{BB962C8B-B14F-4D97-AF65-F5344CB8AC3E}">
        <p14:creationId xmlns:p14="http://schemas.microsoft.com/office/powerpoint/2010/main" val="415889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16</a:t>
            </a:fld>
            <a:endParaRPr lang="nb-NO"/>
          </a:p>
        </p:txBody>
      </p:sp>
    </p:spTree>
    <p:extLst>
      <p:ext uri="{BB962C8B-B14F-4D97-AF65-F5344CB8AC3E}">
        <p14:creationId xmlns:p14="http://schemas.microsoft.com/office/powerpoint/2010/main" val="3416483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Skjøteledning, adaptere og overganger </a:t>
            </a: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17</a:t>
            </a:fld>
            <a:endParaRPr lang="nb-NO"/>
          </a:p>
        </p:txBody>
      </p:sp>
    </p:spTree>
    <p:extLst>
      <p:ext uri="{BB962C8B-B14F-4D97-AF65-F5344CB8AC3E}">
        <p14:creationId xmlns:p14="http://schemas.microsoft.com/office/powerpoint/2010/main" val="1804452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ea typeface="Calibri"/>
                <a:cs typeface="Calibri"/>
              </a:rPr>
              <a:t>Skal </a:t>
            </a:r>
            <a:r>
              <a:rPr lang="en-US" err="1">
                <a:ea typeface="Calibri"/>
                <a:cs typeface="Calibri"/>
              </a:rPr>
              <a:t>gjøres</a:t>
            </a:r>
            <a:r>
              <a:rPr lang="en-US">
                <a:ea typeface="Calibri"/>
                <a:cs typeface="Calibri"/>
              </a:rPr>
              <a:t> </a:t>
            </a:r>
            <a:r>
              <a:rPr lang="en-US" err="1">
                <a:ea typeface="Calibri"/>
                <a:cs typeface="Calibri"/>
              </a:rPr>
              <a:t>i</a:t>
            </a:r>
            <a:r>
              <a:rPr lang="en-US">
                <a:ea typeface="Calibri"/>
                <a:cs typeface="Calibri"/>
              </a:rPr>
              <a:t> </a:t>
            </a:r>
            <a:r>
              <a:rPr lang="en-US" err="1">
                <a:ea typeface="Calibri"/>
                <a:cs typeface="Calibri"/>
              </a:rPr>
              <a:t>henhold</a:t>
            </a:r>
            <a:r>
              <a:rPr lang="en-US">
                <a:ea typeface="Calibri"/>
                <a:cs typeface="Calibri"/>
              </a:rPr>
              <a:t> </a:t>
            </a:r>
            <a:r>
              <a:rPr lang="en-US" err="1">
                <a:ea typeface="Calibri"/>
                <a:cs typeface="Calibri"/>
              </a:rPr>
              <a:t>til</a:t>
            </a:r>
            <a:r>
              <a:rPr lang="en-US">
                <a:ea typeface="Calibri"/>
                <a:cs typeface="Calibri"/>
              </a:rPr>
              <a:t> </a:t>
            </a:r>
            <a:r>
              <a:rPr lang="en-US" err="1">
                <a:ea typeface="Calibri"/>
                <a:cs typeface="Calibri"/>
              </a:rPr>
              <a:t>produsentens</a:t>
            </a:r>
            <a:r>
              <a:rPr lang="en-US">
                <a:ea typeface="Calibri"/>
                <a:cs typeface="Calibri"/>
              </a:rPr>
              <a:t> </a:t>
            </a:r>
            <a:r>
              <a:rPr lang="en-US" err="1">
                <a:ea typeface="Calibri"/>
                <a:cs typeface="Calibri"/>
              </a:rPr>
              <a:t>monteringsanvisning</a:t>
            </a:r>
            <a:r>
              <a:rPr lang="en-US">
                <a:ea typeface="Calibri"/>
                <a:cs typeface="Calibri"/>
              </a:rPr>
              <a:t>. Norge var </a:t>
            </a:r>
            <a:r>
              <a:rPr lang="en-US" err="1">
                <a:ea typeface="Calibri"/>
                <a:cs typeface="Calibri"/>
              </a:rPr>
              <a:t>ikke</a:t>
            </a:r>
            <a:r>
              <a:rPr lang="en-US">
                <a:ea typeface="Calibri"/>
                <a:cs typeface="Calibri"/>
              </a:rPr>
              <a:t> med I </a:t>
            </a:r>
            <a:r>
              <a:rPr lang="en-US" err="1">
                <a:ea typeface="Calibri"/>
                <a:cs typeface="Calibri"/>
              </a:rPr>
              <a:t>standardiserings</a:t>
            </a:r>
            <a:r>
              <a:rPr lang="en-US">
                <a:ea typeface="Calibri"/>
                <a:cs typeface="Calibri"/>
              </a:rPr>
              <a:t> </a:t>
            </a:r>
            <a:r>
              <a:rPr lang="en-US" err="1">
                <a:ea typeface="Calibri"/>
                <a:cs typeface="Calibri"/>
              </a:rPr>
              <a:t>arbeidet</a:t>
            </a:r>
            <a:r>
              <a:rPr lang="en-US">
                <a:ea typeface="Calibri"/>
                <a:cs typeface="Calibri"/>
              </a:rPr>
              <a:t> </a:t>
            </a:r>
            <a:r>
              <a:rPr lang="en-US" err="1">
                <a:ea typeface="Calibri"/>
                <a:cs typeface="Calibri"/>
              </a:rPr>
              <a:t>så</a:t>
            </a:r>
            <a:r>
              <a:rPr lang="en-US">
                <a:ea typeface="Calibri"/>
                <a:cs typeface="Calibri"/>
              </a:rPr>
              <a:t> IT er </a:t>
            </a:r>
            <a:r>
              <a:rPr lang="en-US" err="1">
                <a:ea typeface="Calibri"/>
                <a:cs typeface="Calibri"/>
              </a:rPr>
              <a:t>utelatt</a:t>
            </a:r>
            <a:r>
              <a:rPr lang="en-US">
                <a:ea typeface="Calibri"/>
                <a:cs typeface="Calibri"/>
              </a:rPr>
              <a:t> </a:t>
            </a:r>
            <a:r>
              <a:rPr lang="en-US" err="1">
                <a:ea typeface="Calibri"/>
                <a:cs typeface="Calibri"/>
              </a:rPr>
              <a:t>og</a:t>
            </a:r>
            <a:r>
              <a:rPr lang="en-US">
                <a:ea typeface="Calibri"/>
                <a:cs typeface="Calibri"/>
              </a:rPr>
              <a:t> det </a:t>
            </a:r>
            <a:r>
              <a:rPr lang="en-US" err="1">
                <a:ea typeface="Calibri"/>
                <a:cs typeface="Calibri"/>
              </a:rPr>
              <a:t>finnes</a:t>
            </a:r>
            <a:r>
              <a:rPr lang="en-US">
                <a:ea typeface="Calibri"/>
                <a:cs typeface="Calibri"/>
              </a:rPr>
              <a:t> </a:t>
            </a:r>
            <a:r>
              <a:rPr lang="en-US" err="1">
                <a:ea typeface="Calibri"/>
                <a:cs typeface="Calibri"/>
              </a:rPr>
              <a:t>biler</a:t>
            </a:r>
            <a:r>
              <a:rPr lang="en-US">
                <a:ea typeface="Calibri"/>
                <a:cs typeface="Calibri"/>
              </a:rPr>
              <a:t> </a:t>
            </a:r>
            <a:r>
              <a:rPr lang="en-US" err="1">
                <a:ea typeface="Calibri"/>
                <a:cs typeface="Calibri"/>
              </a:rPr>
              <a:t>som</a:t>
            </a:r>
            <a:r>
              <a:rPr lang="en-US">
                <a:ea typeface="Calibri"/>
                <a:cs typeface="Calibri"/>
              </a:rPr>
              <a:t> </a:t>
            </a:r>
            <a:r>
              <a:rPr lang="en-US" err="1">
                <a:ea typeface="Calibri"/>
                <a:cs typeface="Calibri"/>
              </a:rPr>
              <a:t>ikke</a:t>
            </a:r>
            <a:r>
              <a:rPr lang="en-US">
                <a:ea typeface="Calibri"/>
                <a:cs typeface="Calibri"/>
              </a:rPr>
              <a:t> </a:t>
            </a:r>
            <a:r>
              <a:rPr lang="en-US" err="1">
                <a:ea typeface="Calibri"/>
                <a:cs typeface="Calibri"/>
              </a:rPr>
              <a:t>kan</a:t>
            </a:r>
            <a:r>
              <a:rPr lang="en-US">
                <a:ea typeface="Calibri"/>
                <a:cs typeface="Calibri"/>
              </a:rPr>
              <a:t> lades </a:t>
            </a:r>
            <a:r>
              <a:rPr lang="en-US" err="1">
                <a:ea typeface="Calibri"/>
                <a:cs typeface="Calibri"/>
              </a:rPr>
              <a:t>på</a:t>
            </a:r>
            <a:r>
              <a:rPr lang="en-US">
                <a:ea typeface="Calibri"/>
                <a:cs typeface="Calibri"/>
              </a:rPr>
              <a:t> 3 </a:t>
            </a:r>
            <a:r>
              <a:rPr lang="en-US" err="1">
                <a:ea typeface="Calibri"/>
                <a:cs typeface="Calibri"/>
              </a:rPr>
              <a:t>fase</a:t>
            </a:r>
            <a:r>
              <a:rPr lang="en-US">
                <a:ea typeface="Calibri"/>
                <a:cs typeface="Calibri"/>
              </a:rPr>
              <a:t> IT. Merking av </a:t>
            </a:r>
            <a:r>
              <a:rPr lang="en-US" err="1">
                <a:ea typeface="Calibri"/>
                <a:cs typeface="Calibri"/>
              </a:rPr>
              <a:t>tilkoblingspunktet</a:t>
            </a:r>
            <a:r>
              <a:rPr lang="en-US">
                <a:ea typeface="Calibri"/>
                <a:cs typeface="Calibri"/>
              </a:rPr>
              <a:t> er </a:t>
            </a:r>
            <a:r>
              <a:rPr lang="en-US" err="1">
                <a:ea typeface="Calibri"/>
                <a:cs typeface="Calibri"/>
              </a:rPr>
              <a:t>ikke</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løsning</a:t>
            </a:r>
            <a:r>
              <a:rPr lang="en-US">
                <a:ea typeface="Calibri"/>
                <a:cs typeface="Calibri"/>
              </a:rPr>
              <a:t> </a:t>
            </a:r>
            <a:r>
              <a:rPr lang="en-US" err="1">
                <a:ea typeface="Calibri"/>
                <a:cs typeface="Calibri"/>
              </a:rPr>
              <a:t>på</a:t>
            </a:r>
            <a:r>
              <a:rPr lang="en-US">
                <a:ea typeface="Calibri"/>
                <a:cs typeface="Calibri"/>
              </a:rPr>
              <a:t> </a:t>
            </a:r>
            <a:r>
              <a:rPr lang="en-US" err="1">
                <a:ea typeface="Calibri"/>
                <a:cs typeface="Calibri"/>
              </a:rPr>
              <a:t>sikkerhets</a:t>
            </a:r>
            <a:r>
              <a:rPr lang="en-US">
                <a:ea typeface="Calibri"/>
                <a:cs typeface="Calibri"/>
              </a:rPr>
              <a:t> problem. </a:t>
            </a:r>
            <a:r>
              <a:rPr lang="en-US" err="1">
                <a:ea typeface="Calibri"/>
                <a:cs typeface="Calibri"/>
              </a:rPr>
              <a:t>Når</a:t>
            </a:r>
            <a:r>
              <a:rPr lang="en-US">
                <a:ea typeface="Calibri"/>
                <a:cs typeface="Calibri"/>
              </a:rPr>
              <a:t> </a:t>
            </a:r>
            <a:r>
              <a:rPr lang="en-US" err="1">
                <a:ea typeface="Calibri"/>
                <a:cs typeface="Calibri"/>
              </a:rPr>
              <a:t>plugges</a:t>
            </a:r>
            <a:r>
              <a:rPr lang="en-US">
                <a:ea typeface="Calibri"/>
                <a:cs typeface="Calibri"/>
              </a:rPr>
              <a:t> passer </a:t>
            </a:r>
            <a:r>
              <a:rPr lang="en-US" err="1">
                <a:ea typeface="Calibri"/>
                <a:cs typeface="Calibri"/>
              </a:rPr>
              <a:t>må</a:t>
            </a:r>
            <a:r>
              <a:rPr lang="en-US">
                <a:ea typeface="Calibri"/>
                <a:cs typeface="Calibri"/>
              </a:rPr>
              <a:t> det </a:t>
            </a:r>
            <a:r>
              <a:rPr lang="en-US" err="1">
                <a:ea typeface="Calibri"/>
                <a:cs typeface="Calibri"/>
              </a:rPr>
              <a:t>være</a:t>
            </a:r>
            <a:r>
              <a:rPr lang="en-US">
                <a:ea typeface="Calibri"/>
                <a:cs typeface="Calibri"/>
              </a:rPr>
              <a:t> </a:t>
            </a:r>
            <a:r>
              <a:rPr lang="en-US" err="1">
                <a:ea typeface="Calibri"/>
                <a:cs typeface="Calibri"/>
              </a:rPr>
              <a:t>trygt</a:t>
            </a:r>
            <a:r>
              <a:rPr lang="en-US">
                <a:ea typeface="Calibri"/>
                <a:cs typeface="Calibri"/>
              </a:rPr>
              <a:t> å </a:t>
            </a:r>
            <a:r>
              <a:rPr lang="en-US" err="1">
                <a:ea typeface="Calibri"/>
                <a:cs typeface="Calibri"/>
              </a:rPr>
              <a:t>koble</a:t>
            </a:r>
            <a:r>
              <a:rPr lang="en-US">
                <a:ea typeface="Calibri"/>
                <a:cs typeface="Calibri"/>
              </a:rPr>
              <a:t> </a:t>
            </a:r>
            <a:r>
              <a:rPr lang="en-US" err="1">
                <a:ea typeface="Calibri"/>
                <a:cs typeface="Calibri"/>
              </a:rPr>
              <a:t>til</a:t>
            </a:r>
            <a:r>
              <a:rPr lang="en-US">
                <a:ea typeface="Calibri"/>
                <a:cs typeface="Calibri"/>
              </a:rPr>
              <a:t>. </a:t>
            </a:r>
            <a:r>
              <a:rPr lang="en-US" err="1">
                <a:ea typeface="Calibri"/>
                <a:cs typeface="Calibri"/>
              </a:rPr>
              <a:t>På</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privat</a:t>
            </a:r>
            <a:r>
              <a:rPr lang="en-US">
                <a:ea typeface="Calibri"/>
                <a:cs typeface="Calibri"/>
              </a:rPr>
              <a:t> </a:t>
            </a:r>
            <a:r>
              <a:rPr lang="en-US" err="1">
                <a:ea typeface="Calibri"/>
                <a:cs typeface="Calibri"/>
              </a:rPr>
              <a:t>lader</a:t>
            </a:r>
            <a:r>
              <a:rPr lang="en-US">
                <a:ea typeface="Calibri"/>
                <a:cs typeface="Calibri"/>
              </a:rPr>
              <a:t> er det heller </a:t>
            </a:r>
            <a:r>
              <a:rPr lang="en-US" err="1">
                <a:ea typeface="Calibri"/>
                <a:cs typeface="Calibri"/>
              </a:rPr>
              <a:t>ikke</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løsning</a:t>
            </a:r>
            <a:r>
              <a:rPr lang="en-US">
                <a:ea typeface="Calibri"/>
                <a:cs typeface="Calibri"/>
              </a:rPr>
              <a:t> at lading </a:t>
            </a:r>
            <a:r>
              <a:rPr lang="en-US" err="1">
                <a:ea typeface="Calibri"/>
                <a:cs typeface="Calibri"/>
              </a:rPr>
              <a:t>begrenses</a:t>
            </a:r>
            <a:r>
              <a:rPr lang="en-US">
                <a:ea typeface="Calibri"/>
                <a:cs typeface="Calibri"/>
              </a:rPr>
              <a:t> </a:t>
            </a:r>
            <a:r>
              <a:rPr lang="en-US" err="1">
                <a:ea typeface="Calibri"/>
                <a:cs typeface="Calibri"/>
              </a:rPr>
              <a:t>til</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bil</a:t>
            </a:r>
            <a:r>
              <a:rPr lang="en-US">
                <a:ea typeface="Calibri"/>
                <a:cs typeface="Calibri"/>
              </a:rPr>
              <a:t> med </a:t>
            </a:r>
            <a:r>
              <a:rPr lang="en-US" err="1">
                <a:ea typeface="Calibri"/>
                <a:cs typeface="Calibri"/>
              </a:rPr>
              <a:t>en</a:t>
            </a:r>
            <a:r>
              <a:rPr lang="en-US">
                <a:ea typeface="Calibri"/>
                <a:cs typeface="Calibri"/>
              </a:rPr>
              <a:t> </a:t>
            </a:r>
            <a:r>
              <a:rPr lang="en-US" err="1">
                <a:ea typeface="Calibri"/>
                <a:cs typeface="Calibri"/>
              </a:rPr>
              <a:t>eller</a:t>
            </a:r>
            <a:r>
              <a:rPr lang="en-US">
                <a:ea typeface="Calibri"/>
                <a:cs typeface="Calibri"/>
              </a:rPr>
              <a:t> </a:t>
            </a:r>
            <a:r>
              <a:rPr lang="en-US" err="1">
                <a:ea typeface="Calibri"/>
                <a:cs typeface="Calibri"/>
              </a:rPr>
              <a:t>annen</a:t>
            </a:r>
            <a:r>
              <a:rPr lang="en-US">
                <a:ea typeface="Calibri"/>
                <a:cs typeface="Calibri"/>
              </a:rPr>
              <a:t> form for </a:t>
            </a:r>
            <a:r>
              <a:rPr lang="en-US" err="1">
                <a:ea typeface="Calibri"/>
                <a:cs typeface="Calibri"/>
              </a:rPr>
              <a:t>låsemekanisme</a:t>
            </a:r>
            <a:r>
              <a:rPr lang="en-US">
                <a:ea typeface="Calibri"/>
                <a:cs typeface="Calibri"/>
              </a:rPr>
              <a:t>. </a:t>
            </a:r>
            <a:r>
              <a:rPr lang="en-US" err="1">
                <a:ea typeface="Calibri"/>
                <a:cs typeface="Calibri"/>
              </a:rPr>
              <a:t>Elektrisk</a:t>
            </a:r>
            <a:r>
              <a:rPr lang="en-US">
                <a:ea typeface="Calibri"/>
                <a:cs typeface="Calibri"/>
              </a:rPr>
              <a:t> </a:t>
            </a:r>
            <a:r>
              <a:rPr lang="en-US" err="1">
                <a:ea typeface="Calibri"/>
                <a:cs typeface="Calibri"/>
              </a:rPr>
              <a:t>installasjion</a:t>
            </a:r>
            <a:r>
              <a:rPr lang="en-US">
                <a:ea typeface="Calibri"/>
                <a:cs typeface="Calibri"/>
              </a:rPr>
              <a:t> </a:t>
            </a:r>
            <a:r>
              <a:rPr lang="en-US" err="1">
                <a:ea typeface="Calibri"/>
                <a:cs typeface="Calibri"/>
              </a:rPr>
              <a:t>har</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levetid</a:t>
            </a:r>
            <a:r>
              <a:rPr lang="en-US">
                <a:ea typeface="Calibri"/>
                <a:cs typeface="Calibri"/>
              </a:rPr>
              <a:t> </a:t>
            </a:r>
            <a:r>
              <a:rPr lang="en-US" err="1">
                <a:ea typeface="Calibri"/>
                <a:cs typeface="Calibri"/>
              </a:rPr>
              <a:t>på</a:t>
            </a:r>
            <a:r>
              <a:rPr lang="en-US">
                <a:ea typeface="Calibri"/>
                <a:cs typeface="Calibri"/>
              </a:rPr>
              <a:t> 30-40 </a:t>
            </a:r>
            <a:r>
              <a:rPr lang="en-US" err="1">
                <a:ea typeface="Calibri"/>
                <a:cs typeface="Calibri"/>
              </a:rPr>
              <a:t>år</a:t>
            </a:r>
            <a:r>
              <a:rPr lang="en-US">
                <a:ea typeface="Calibri"/>
                <a:cs typeface="Calibri"/>
              </a:rPr>
              <a:t>. Da </a:t>
            </a:r>
            <a:r>
              <a:rPr lang="en-US" err="1">
                <a:ea typeface="Calibri"/>
                <a:cs typeface="Calibri"/>
              </a:rPr>
              <a:t>vil</a:t>
            </a:r>
            <a:r>
              <a:rPr lang="en-US">
                <a:ea typeface="Calibri"/>
                <a:cs typeface="Calibri"/>
              </a:rPr>
              <a:t> </a:t>
            </a:r>
            <a:r>
              <a:rPr lang="en-US" err="1">
                <a:ea typeface="Calibri"/>
                <a:cs typeface="Calibri"/>
              </a:rPr>
              <a:t>bilen</a:t>
            </a:r>
            <a:r>
              <a:rPr lang="en-US">
                <a:ea typeface="Calibri"/>
                <a:cs typeface="Calibri"/>
              </a:rPr>
              <a:t> </a:t>
            </a:r>
            <a:r>
              <a:rPr lang="en-US" err="1">
                <a:ea typeface="Calibri"/>
                <a:cs typeface="Calibri"/>
              </a:rPr>
              <a:t>byttes</a:t>
            </a:r>
            <a:r>
              <a:rPr lang="en-US">
                <a:ea typeface="Calibri"/>
                <a:cs typeface="Calibri"/>
              </a:rPr>
              <a:t> </a:t>
            </a:r>
            <a:r>
              <a:rPr lang="en-US" err="1">
                <a:ea typeface="Calibri"/>
                <a:cs typeface="Calibri"/>
              </a:rPr>
              <a:t>og</a:t>
            </a:r>
            <a:r>
              <a:rPr lang="en-US">
                <a:ea typeface="Calibri"/>
                <a:cs typeface="Calibri"/>
              </a:rPr>
              <a:t> det </a:t>
            </a:r>
            <a:r>
              <a:rPr lang="en-US" err="1">
                <a:ea typeface="Calibri"/>
                <a:cs typeface="Calibri"/>
              </a:rPr>
              <a:t>elektriske</a:t>
            </a:r>
            <a:r>
              <a:rPr lang="en-US">
                <a:ea typeface="Calibri"/>
                <a:cs typeface="Calibri"/>
              </a:rPr>
              <a:t> </a:t>
            </a:r>
            <a:r>
              <a:rPr lang="en-US" err="1">
                <a:ea typeface="Calibri"/>
                <a:cs typeface="Calibri"/>
              </a:rPr>
              <a:t>anlegget</a:t>
            </a:r>
            <a:r>
              <a:rPr lang="en-US">
                <a:ea typeface="Calibri"/>
                <a:cs typeface="Calibri"/>
              </a:rPr>
              <a:t> </a:t>
            </a:r>
            <a:r>
              <a:rPr lang="en-US" err="1">
                <a:ea typeface="Calibri"/>
                <a:cs typeface="Calibri"/>
              </a:rPr>
              <a:t>vil</a:t>
            </a:r>
            <a:r>
              <a:rPr lang="en-US">
                <a:ea typeface="Calibri"/>
                <a:cs typeface="Calibri"/>
              </a:rPr>
              <a:t> I mange </a:t>
            </a:r>
            <a:r>
              <a:rPr lang="en-US" err="1">
                <a:ea typeface="Calibri"/>
                <a:cs typeface="Calibri"/>
              </a:rPr>
              <a:t>tilfeller</a:t>
            </a:r>
            <a:r>
              <a:rPr lang="en-US">
                <a:ea typeface="Calibri"/>
                <a:cs typeface="Calibri"/>
              </a:rPr>
              <a:t> </a:t>
            </a:r>
            <a:r>
              <a:rPr lang="en-US" err="1">
                <a:ea typeface="Calibri"/>
                <a:cs typeface="Calibri"/>
              </a:rPr>
              <a:t>få</a:t>
            </a:r>
            <a:r>
              <a:rPr lang="en-US">
                <a:ea typeface="Calibri"/>
                <a:cs typeface="Calibri"/>
              </a:rPr>
              <a:t> </a:t>
            </a:r>
            <a:r>
              <a:rPr lang="en-US" err="1">
                <a:ea typeface="Calibri"/>
                <a:cs typeface="Calibri"/>
              </a:rPr>
              <a:t>ny</a:t>
            </a:r>
            <a:r>
              <a:rPr lang="en-US">
                <a:ea typeface="Calibri"/>
                <a:cs typeface="Calibri"/>
              </a:rPr>
              <a:t> </a:t>
            </a:r>
            <a:r>
              <a:rPr lang="en-US" err="1">
                <a:ea typeface="Calibri"/>
                <a:cs typeface="Calibri"/>
              </a:rPr>
              <a:t>eier</a:t>
            </a:r>
            <a:r>
              <a:rPr lang="en-US">
                <a:ea typeface="Calibri"/>
                <a:cs typeface="Calibri"/>
              </a:rPr>
              <a:t>. </a:t>
            </a:r>
            <a:r>
              <a:rPr lang="en-US" err="1">
                <a:ea typeface="Calibri"/>
                <a:cs typeface="Calibri"/>
              </a:rPr>
              <a:t>Løsningen</a:t>
            </a:r>
            <a:r>
              <a:rPr lang="en-US">
                <a:ea typeface="Calibri"/>
                <a:cs typeface="Calibri"/>
              </a:rPr>
              <a:t> er at </a:t>
            </a:r>
            <a:r>
              <a:rPr lang="en-US" err="1">
                <a:ea typeface="Calibri"/>
                <a:cs typeface="Calibri"/>
              </a:rPr>
              <a:t>produsenten</a:t>
            </a:r>
            <a:r>
              <a:rPr lang="en-US">
                <a:ea typeface="Calibri"/>
                <a:cs typeface="Calibri"/>
              </a:rPr>
              <a:t> av </a:t>
            </a:r>
            <a:r>
              <a:rPr lang="en-US" err="1">
                <a:ea typeface="Calibri"/>
                <a:cs typeface="Calibri"/>
              </a:rPr>
              <a:t>ladeboksen</a:t>
            </a:r>
            <a:r>
              <a:rPr lang="en-US">
                <a:ea typeface="Calibri"/>
                <a:cs typeface="Calibri"/>
              </a:rPr>
              <a:t> </a:t>
            </a:r>
            <a:r>
              <a:rPr lang="en-US" err="1">
                <a:ea typeface="Calibri"/>
                <a:cs typeface="Calibri"/>
              </a:rPr>
              <a:t>håndterer</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eventuell</a:t>
            </a:r>
            <a:r>
              <a:rPr lang="en-US">
                <a:ea typeface="Calibri"/>
                <a:cs typeface="Calibri"/>
              </a:rPr>
              <a:t> </a:t>
            </a:r>
            <a:r>
              <a:rPr lang="en-US" err="1">
                <a:ea typeface="Calibri"/>
                <a:cs typeface="Calibri"/>
              </a:rPr>
              <a:t>skjevlast</a:t>
            </a:r>
            <a:r>
              <a:rPr lang="en-US">
                <a:ea typeface="Calibri"/>
                <a:cs typeface="Calibri"/>
              </a:rPr>
              <a:t> </a:t>
            </a:r>
            <a:r>
              <a:rPr lang="en-US" err="1">
                <a:ea typeface="Calibri"/>
                <a:cs typeface="Calibri"/>
              </a:rPr>
              <a:t>og</a:t>
            </a:r>
            <a:r>
              <a:rPr lang="en-US">
                <a:ea typeface="Calibri"/>
                <a:cs typeface="Calibri"/>
              </a:rPr>
              <a:t> at de </a:t>
            </a:r>
            <a:r>
              <a:rPr lang="en-US" err="1">
                <a:ea typeface="Calibri"/>
                <a:cs typeface="Calibri"/>
              </a:rPr>
              <a:t>bilene</a:t>
            </a:r>
            <a:r>
              <a:rPr lang="en-US">
                <a:ea typeface="Calibri"/>
                <a:cs typeface="Calibri"/>
              </a:rPr>
              <a:t> </a:t>
            </a:r>
            <a:r>
              <a:rPr lang="en-US" err="1">
                <a:ea typeface="Calibri"/>
                <a:cs typeface="Calibri"/>
              </a:rPr>
              <a:t>som</a:t>
            </a:r>
            <a:r>
              <a:rPr lang="en-US">
                <a:ea typeface="Calibri"/>
                <a:cs typeface="Calibri"/>
              </a:rPr>
              <a:t> </a:t>
            </a:r>
            <a:r>
              <a:rPr lang="en-US" err="1">
                <a:ea typeface="Calibri"/>
                <a:cs typeface="Calibri"/>
              </a:rPr>
              <a:t>ikke</a:t>
            </a:r>
            <a:r>
              <a:rPr lang="en-US">
                <a:ea typeface="Calibri"/>
                <a:cs typeface="Calibri"/>
              </a:rPr>
              <a:t> </a:t>
            </a:r>
            <a:r>
              <a:rPr lang="en-US" err="1">
                <a:ea typeface="Calibri"/>
                <a:cs typeface="Calibri"/>
              </a:rPr>
              <a:t>skal</a:t>
            </a:r>
            <a:r>
              <a:rPr lang="en-US">
                <a:ea typeface="Calibri"/>
                <a:cs typeface="Calibri"/>
              </a:rPr>
              <a:t> ha 3 </a:t>
            </a:r>
            <a:r>
              <a:rPr lang="en-US" err="1">
                <a:ea typeface="Calibri"/>
                <a:cs typeface="Calibri"/>
              </a:rPr>
              <a:t>fase</a:t>
            </a:r>
            <a:r>
              <a:rPr lang="en-US">
                <a:ea typeface="Calibri"/>
                <a:cs typeface="Calibri"/>
              </a:rPr>
              <a:t> </a:t>
            </a:r>
            <a:r>
              <a:rPr lang="en-US" err="1">
                <a:ea typeface="Calibri"/>
                <a:cs typeface="Calibri"/>
              </a:rPr>
              <a:t>på</a:t>
            </a:r>
            <a:r>
              <a:rPr lang="en-US">
                <a:ea typeface="Calibri"/>
                <a:cs typeface="Calibri"/>
              </a:rPr>
              <a:t> IT </a:t>
            </a:r>
            <a:r>
              <a:rPr lang="en-US" err="1">
                <a:ea typeface="Calibri"/>
                <a:cs typeface="Calibri"/>
              </a:rPr>
              <a:t>ikke</a:t>
            </a:r>
            <a:r>
              <a:rPr lang="en-US">
                <a:ea typeface="Calibri"/>
                <a:cs typeface="Calibri"/>
              </a:rPr>
              <a:t> </a:t>
            </a:r>
            <a:r>
              <a:rPr lang="en-US" err="1">
                <a:ea typeface="Calibri"/>
                <a:cs typeface="Calibri"/>
              </a:rPr>
              <a:t>får</a:t>
            </a:r>
            <a:r>
              <a:rPr lang="en-US">
                <a:ea typeface="Calibri"/>
                <a:cs typeface="Calibri"/>
              </a:rPr>
              <a:t> det.</a:t>
            </a: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18</a:t>
            </a:fld>
            <a:endParaRPr lang="nb-NO"/>
          </a:p>
        </p:txBody>
      </p:sp>
    </p:spTree>
    <p:extLst>
      <p:ext uri="{BB962C8B-B14F-4D97-AF65-F5344CB8AC3E}">
        <p14:creationId xmlns:p14="http://schemas.microsoft.com/office/powerpoint/2010/main" val="1501191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cs typeface="Calibri"/>
              </a:rPr>
              <a:t>Vi får spørsmål om dette. Hvert uttak skal være individuelt beskyttet i henhold til </a:t>
            </a:r>
            <a:r>
              <a:rPr lang="nb-NO"/>
              <a:t>NEK EN 61851-1 mot overstrøm. </a:t>
            </a:r>
            <a:r>
              <a:rPr lang="nb-NO" err="1"/>
              <a:t>Lastballansering</a:t>
            </a:r>
            <a:r>
              <a:rPr lang="nb-NO"/>
              <a:t> er ikke en beskyttelse mot overstrøm. Men igjen. Er produktet bygget etter norm og satt i markedet med CE merke og samsvarserklæring så er det det som gjeller. Men som bransje er dere pliktige til å velge gode produkter i installasjonen og dere er pliktige til å ha kompetanse på de produktene dere bruker. De av dere som går tilsyn eller </a:t>
            </a:r>
            <a:r>
              <a:rPr lang="nb-NO" err="1"/>
              <a:t>elkontroll</a:t>
            </a:r>
            <a:r>
              <a:rPr lang="nb-NO"/>
              <a:t> må gjøre det samme. Også har vi bransje som gjør tester og vi gjør oss erfaringer som skal gi oss den kompetansen som gjør at riktige produkter blir valgt. Erfaring med produkter som ikke holder det de lover rapporteres til oss Farligeprodukter.no  </a:t>
            </a: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19</a:t>
            </a:fld>
            <a:endParaRPr lang="nb-NO"/>
          </a:p>
        </p:txBody>
      </p:sp>
    </p:spTree>
    <p:extLst>
      <p:ext uri="{BB962C8B-B14F-4D97-AF65-F5344CB8AC3E}">
        <p14:creationId xmlns:p14="http://schemas.microsoft.com/office/powerpoint/2010/main" val="1095128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246" rtl="0" eaLnBrk="1" fontAlgn="auto" latinLnBrk="0" hangingPunct="1">
              <a:lnSpc>
                <a:spcPct val="100000"/>
              </a:lnSpc>
              <a:spcBef>
                <a:spcPts val="0"/>
              </a:spcBef>
              <a:spcAft>
                <a:spcPts val="0"/>
              </a:spcAft>
              <a:buClrTx/>
              <a:buSzTx/>
              <a:buFontTx/>
              <a:buNone/>
              <a:tabLst/>
              <a:defRPr/>
            </a:pPr>
            <a:r>
              <a:rPr lang="nb-NO"/>
              <a:t>Samfunnssikkerhet angår oss alle – og det er sammen vi er forberedt</a:t>
            </a:r>
          </a:p>
          <a:p>
            <a:endParaRPr lang="nb-NO"/>
          </a:p>
          <a:p>
            <a:endParaRPr lang="nb-NO"/>
          </a:p>
        </p:txBody>
      </p:sp>
      <p:sp>
        <p:nvSpPr>
          <p:cNvPr id="4" name="Plassholder for lysbildenummer 3"/>
          <p:cNvSpPr>
            <a:spLocks noGrp="1"/>
          </p:cNvSpPr>
          <p:nvPr>
            <p:ph type="sldNum" sz="quarter" idx="10"/>
          </p:nvPr>
        </p:nvSpPr>
        <p:spPr/>
        <p:txBody>
          <a:bodyPr/>
          <a:lstStyle/>
          <a:p>
            <a:fld id="{16D374D4-B606-4140-907B-C980B4D847B2}" type="slidenum">
              <a:rPr lang="nb-NO" smtClean="0">
                <a:solidFill>
                  <a:prstClr val="black"/>
                </a:solidFill>
              </a:rPr>
              <a:pPr/>
              <a:t>20</a:t>
            </a:fld>
            <a:endParaRPr lang="nb-NO">
              <a:solidFill>
                <a:prstClr val="black"/>
              </a:solidFill>
            </a:endParaRPr>
          </a:p>
        </p:txBody>
      </p:sp>
    </p:spTree>
    <p:extLst>
      <p:ext uri="{BB962C8B-B14F-4D97-AF65-F5344CB8AC3E}">
        <p14:creationId xmlns:p14="http://schemas.microsoft.com/office/powerpoint/2010/main" val="3458915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b="1" i="1"/>
              <a:t>Norge er et trygt land</a:t>
            </a:r>
            <a:r>
              <a:rPr lang="nb-NO" sz="1200" b="1" i="1" baseline="0"/>
              <a:t> å bo i, </a:t>
            </a:r>
            <a:r>
              <a:rPr lang="nb-NO" sz="1200" b="0" i="0" baseline="0"/>
              <a:t>m</a:t>
            </a:r>
            <a:r>
              <a:rPr lang="nb-NO" sz="1200" b="0" i="0"/>
              <a:t>en</a:t>
            </a:r>
            <a:r>
              <a:rPr lang="nb-NO" sz="1200"/>
              <a:t> ikke hele tiden. </a:t>
            </a:r>
          </a:p>
          <a:p>
            <a:endParaRPr lang="nb-NO" sz="1200"/>
          </a:p>
          <a:p>
            <a:r>
              <a:rPr lang="nb-NO" sz="1200"/>
              <a:t>Både</a:t>
            </a:r>
            <a:r>
              <a:rPr lang="nb-NO" sz="1200" baseline="0"/>
              <a:t> store og små u</a:t>
            </a:r>
            <a:r>
              <a:rPr lang="nb-NO" sz="1200"/>
              <a:t>lykker og</a:t>
            </a:r>
            <a:r>
              <a:rPr lang="nb-NO" sz="1200" baseline="0"/>
              <a:t> kriser kan skje. </a:t>
            </a:r>
          </a:p>
          <a:p>
            <a:pPr>
              <a:spcAft>
                <a:spcPts val="0"/>
              </a:spcAft>
            </a:pPr>
            <a:r>
              <a:rPr lang="nb-NO">
                <a:latin typeface="Calibri" panose="020F0502020204030204" pitchFamily="34" charset="0"/>
                <a:ea typeface="Calibri" panose="020F0502020204030204" pitchFamily="34" charset="0"/>
              </a:rPr>
              <a:t>DSB er en pådriver for at alle – først og fremst ansvarlige myndigheter, men også næringsliv, organisasjoner og befolkningen – samarbeider godt. </a:t>
            </a:r>
            <a:br>
              <a:rPr lang="nb-NO">
                <a:latin typeface="Calibri" panose="020F0502020204030204" pitchFamily="34" charset="0"/>
                <a:ea typeface="Calibri" panose="020F0502020204030204" pitchFamily="34" charset="0"/>
              </a:rPr>
            </a:br>
            <a:br>
              <a:rPr lang="nb-NO">
                <a:latin typeface="Calibri" panose="020F0502020204030204" pitchFamily="34" charset="0"/>
                <a:ea typeface="Calibri" panose="020F0502020204030204" pitchFamily="34" charset="0"/>
              </a:rPr>
            </a:br>
            <a:r>
              <a:rPr lang="nb-NO" b="1">
                <a:latin typeface="Calibri" panose="020F0502020204030204" pitchFamily="34" charset="0"/>
                <a:ea typeface="Calibri" panose="020F0502020204030204" pitchFamily="34" charset="0"/>
              </a:rPr>
              <a:t>Vår visjon er: Et trygt og robust samfunn – der alle tar ansvar.</a:t>
            </a:r>
          </a:p>
          <a:p>
            <a:pPr>
              <a:spcAft>
                <a:spcPts val="0"/>
              </a:spcAft>
            </a:pPr>
            <a:r>
              <a:rPr lang="nb-NO">
                <a:latin typeface="Calibri" panose="020F0502020204030204" pitchFamily="34" charset="0"/>
                <a:ea typeface="Calibri" panose="020F0502020204030204" pitchFamily="34" charset="0"/>
              </a:rPr>
              <a:t> </a:t>
            </a:r>
          </a:p>
          <a:p>
            <a:endParaRPr lang="nb-NO"/>
          </a:p>
        </p:txBody>
      </p:sp>
      <p:sp>
        <p:nvSpPr>
          <p:cNvPr id="4" name="Plassholder for lysbildenummer 3"/>
          <p:cNvSpPr>
            <a:spLocks noGrp="1"/>
          </p:cNvSpPr>
          <p:nvPr>
            <p:ph type="sldNum" sz="quarter" idx="10"/>
          </p:nvPr>
        </p:nvSpPr>
        <p:spPr/>
        <p:txBody>
          <a:bodyPr/>
          <a:lstStyle/>
          <a:p>
            <a:fld id="{16D374D4-B606-4140-907B-C980B4D847B2}" type="slidenum">
              <a:rPr lang="nb-NO" smtClean="0">
                <a:solidFill>
                  <a:prstClr val="black"/>
                </a:solidFill>
              </a:rPr>
              <a:pPr/>
              <a:t>3</a:t>
            </a:fld>
            <a:endParaRPr lang="nb-NO">
              <a:solidFill>
                <a:prstClr val="black"/>
              </a:solidFill>
            </a:endParaRPr>
          </a:p>
        </p:txBody>
      </p:sp>
    </p:spTree>
    <p:extLst>
      <p:ext uri="{BB962C8B-B14F-4D97-AF65-F5344CB8AC3E}">
        <p14:creationId xmlns:p14="http://schemas.microsoft.com/office/powerpoint/2010/main" val="3907086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b="1"/>
              <a:t>Effektiv forebygging og beredskap/håndtering, forutsetter at vi har god oversikt over og forstår samfunnets risiko og sårbarhet. Ikke bare hver for seg, men helheten. </a:t>
            </a:r>
          </a:p>
          <a:p>
            <a:endParaRPr lang="nb-NO"/>
          </a:p>
          <a:p>
            <a:r>
              <a:rPr lang="nb-NO"/>
              <a:t>Vi er spesielt opptatt av det som kan treffe flere deler av samfunnet samtidig, og dermed bli både uoversiktlig og krevende for alle som blir berørt. Som for eksempel et dataangrep eller strømbrudd – som rammer alle som er avhengig av kommunikasjon eller elektrisitet. Alle, altså. </a:t>
            </a:r>
          </a:p>
          <a:p>
            <a:endParaRPr lang="nb-NO"/>
          </a:p>
          <a:p>
            <a:r>
              <a:rPr lang="nb-NO"/>
              <a:t>Eller en pandemi. I våre analyser av hendelser som kan ramme Norge hardt og brutalt, har vi i flere år trukket fram pandemi som den hendelsen med størst risiko.</a:t>
            </a:r>
          </a:p>
          <a:p>
            <a:endParaRPr lang="nb-NO"/>
          </a:p>
          <a:p>
            <a:endParaRPr lang="nb-NO" b="1"/>
          </a:p>
          <a:p>
            <a:r>
              <a:rPr lang="nb-NO" b="1"/>
              <a:t>INTERN</a:t>
            </a:r>
            <a:r>
              <a:rPr lang="nb-NO" b="1" baseline="0"/>
              <a:t> KOMMENTAR</a:t>
            </a:r>
            <a:r>
              <a:rPr lang="nb-NO" baseline="0"/>
              <a:t>: Nevn gjerne et eksempel fra </a:t>
            </a:r>
            <a:r>
              <a:rPr lang="nb-NO" b="1" baseline="0"/>
              <a:t>ditt</a:t>
            </a:r>
            <a:r>
              <a:rPr lang="nb-NO" baseline="0"/>
              <a:t> fagområde (for eksempel en risiko/sårbarhet dere følger ekstra godt med på).</a:t>
            </a:r>
          </a:p>
          <a:p>
            <a:endParaRPr lang="nb-NO"/>
          </a:p>
        </p:txBody>
      </p:sp>
      <p:sp>
        <p:nvSpPr>
          <p:cNvPr id="4" name="Plassholder for lysbildenummer 3"/>
          <p:cNvSpPr>
            <a:spLocks noGrp="1"/>
          </p:cNvSpPr>
          <p:nvPr>
            <p:ph type="sldNum" sz="quarter" idx="10"/>
          </p:nvPr>
        </p:nvSpPr>
        <p:spPr/>
        <p:txBody>
          <a:bodyPr/>
          <a:lstStyle/>
          <a:p>
            <a:fld id="{16D374D4-B606-4140-907B-C980B4D847B2}" type="slidenum">
              <a:rPr lang="nb-NO" smtClean="0">
                <a:solidFill>
                  <a:prstClr val="black"/>
                </a:solidFill>
              </a:rPr>
              <a:pPr/>
              <a:t>4</a:t>
            </a:fld>
            <a:endParaRPr lang="nb-NO">
              <a:solidFill>
                <a:prstClr val="black"/>
              </a:solidFill>
            </a:endParaRPr>
          </a:p>
        </p:txBody>
      </p:sp>
    </p:spTree>
    <p:extLst>
      <p:ext uri="{BB962C8B-B14F-4D97-AF65-F5344CB8AC3E}">
        <p14:creationId xmlns:p14="http://schemas.microsoft.com/office/powerpoint/2010/main" val="1625730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b="0"/>
              <a:t>DSB – jobber med å forebygge ulykker og kriser – og med å sikre god beredskap og håndtering når fæle ting skjer. </a:t>
            </a:r>
          </a:p>
          <a:p>
            <a:endParaRPr lang="nb-NO"/>
          </a:p>
          <a:p>
            <a:r>
              <a:rPr lang="nb-NO"/>
              <a:t>Det er det mange som gjør innenfor sine ansvarsområder. Men det vi gjør i tillegg, som skiller oss fra andre direktorater, er at vi er en </a:t>
            </a:r>
            <a:r>
              <a:rPr lang="nb-NO" b="1"/>
              <a:t>pådriver for at vi alle samarbeider godt for at Norge skal være så trygt og robust som mulig.</a:t>
            </a:r>
          </a:p>
          <a:p>
            <a:endParaRPr lang="nb-NO" b="1"/>
          </a:p>
          <a:p>
            <a:r>
              <a:rPr lang="nb-NO" b="0"/>
              <a:t>En</a:t>
            </a:r>
            <a:r>
              <a:rPr lang="nb-NO" b="0" baseline="0"/>
              <a:t> ulykke eller krise rammer ofte flere sektorer og aktører. Konsekvensene kan være vanskelig å overskue hvis man står alene. Derfor er det viktig å jobbe </a:t>
            </a:r>
            <a:r>
              <a:rPr lang="nb-NO" b="0" i="0" baseline="0"/>
              <a:t>helhetlig</a:t>
            </a:r>
            <a:r>
              <a:rPr lang="nb-NO" b="0" baseline="0"/>
              <a:t> med forebygging og beredskap. </a:t>
            </a:r>
          </a:p>
          <a:p>
            <a:endParaRPr lang="nb-NO" b="0" baseline="0"/>
          </a:p>
          <a:p>
            <a:r>
              <a:rPr lang="nb-NO" b="0" baseline="0"/>
              <a:t>DSB har en samordningsrolle innen samfunnssikkerhet. Vi skal rett og slett bidra til at relevante aktører deler informasjon og får et felles bilde av situasjonen – og dermed et best mulig grunnlag for å ha beredskap for, og håndtere det, som måtte komme. </a:t>
            </a:r>
            <a:endParaRPr lang="nb-NO" b="0"/>
          </a:p>
          <a:p>
            <a:endParaRPr lang="nb-NO" b="1"/>
          </a:p>
          <a:p>
            <a:endParaRPr lang="nb-NO" b="1"/>
          </a:p>
          <a:p>
            <a:r>
              <a:rPr lang="nb-NO" b="1"/>
              <a:t> </a:t>
            </a:r>
          </a:p>
        </p:txBody>
      </p:sp>
      <p:sp>
        <p:nvSpPr>
          <p:cNvPr id="4" name="Plassholder for lysbildenummer 3"/>
          <p:cNvSpPr>
            <a:spLocks noGrp="1"/>
          </p:cNvSpPr>
          <p:nvPr>
            <p:ph type="sldNum" sz="quarter" idx="10"/>
          </p:nvPr>
        </p:nvSpPr>
        <p:spPr/>
        <p:txBody>
          <a:bodyPr/>
          <a:lstStyle/>
          <a:p>
            <a:fld id="{16D374D4-B606-4140-907B-C980B4D847B2}" type="slidenum">
              <a:rPr lang="nb-NO" smtClean="0">
                <a:solidFill>
                  <a:prstClr val="black"/>
                </a:solidFill>
              </a:rPr>
              <a:pPr/>
              <a:t>5</a:t>
            </a:fld>
            <a:endParaRPr lang="nb-NO">
              <a:solidFill>
                <a:prstClr val="black"/>
              </a:solidFill>
            </a:endParaRPr>
          </a:p>
        </p:txBody>
      </p:sp>
    </p:spTree>
    <p:extLst>
      <p:ext uri="{BB962C8B-B14F-4D97-AF65-F5344CB8AC3E}">
        <p14:creationId xmlns:p14="http://schemas.microsoft.com/office/powerpoint/2010/main" val="3321889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b="1"/>
              <a:t>Våre ansvarsområder</a:t>
            </a:r>
          </a:p>
          <a:p>
            <a:endParaRPr lang="nb-NO"/>
          </a:p>
          <a:p>
            <a:endParaRPr lang="nb-NO"/>
          </a:p>
          <a:p>
            <a:r>
              <a:rPr lang="nb-NO"/>
              <a:t>Som dere skjønner har DSB mange ansvarsområder og oppgaver, men i grunn handler alle om at DSB skal bidra til å skape et trygt og robust samfunn der alle tar ansvar. Samtidig må vi godta å leve med en viss risiko. Det er også viktig å få fram. </a:t>
            </a:r>
          </a:p>
          <a:p>
            <a:endParaRPr lang="nb-NO"/>
          </a:p>
          <a:p>
            <a:endParaRPr lang="nb-NO"/>
          </a:p>
          <a:p>
            <a:r>
              <a:rPr lang="nb-NO" b="1"/>
              <a:t>Intern kommentar: </a:t>
            </a:r>
            <a:r>
              <a:rPr lang="nb-NO" b="0"/>
              <a:t>Her kan det passe fint å sette ditt fagområde og det du</a:t>
            </a:r>
            <a:r>
              <a:rPr lang="nb-NO" b="0" baseline="0"/>
              <a:t> skal snakke mer om inn i en større sammenheng. </a:t>
            </a:r>
            <a:endParaRPr lang="nb-NO" b="1"/>
          </a:p>
        </p:txBody>
      </p:sp>
      <p:sp>
        <p:nvSpPr>
          <p:cNvPr id="4" name="Plassholder for lysbildenummer 3"/>
          <p:cNvSpPr>
            <a:spLocks noGrp="1"/>
          </p:cNvSpPr>
          <p:nvPr>
            <p:ph type="sldNum" sz="quarter" idx="10"/>
          </p:nvPr>
        </p:nvSpPr>
        <p:spPr/>
        <p:txBody>
          <a:bodyPr/>
          <a:lstStyle/>
          <a:p>
            <a:fld id="{16D374D4-B606-4140-907B-C980B4D847B2}" type="slidenum">
              <a:rPr lang="nb-NO" smtClean="0">
                <a:solidFill>
                  <a:prstClr val="black"/>
                </a:solidFill>
              </a:rPr>
              <a:pPr/>
              <a:t>6</a:t>
            </a:fld>
            <a:endParaRPr lang="nb-NO">
              <a:solidFill>
                <a:prstClr val="black"/>
              </a:solidFill>
            </a:endParaRPr>
          </a:p>
        </p:txBody>
      </p:sp>
    </p:spTree>
    <p:extLst>
      <p:ext uri="{BB962C8B-B14F-4D97-AF65-F5344CB8AC3E}">
        <p14:creationId xmlns:p14="http://schemas.microsoft.com/office/powerpoint/2010/main" val="2044583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Vi</a:t>
            </a:r>
            <a:r>
              <a:rPr lang="nb-NO" baseline="0"/>
              <a:t> har et sett av virkemidler for å oppnå økt samfunnssikkerhet – blant annet disse</a:t>
            </a:r>
          </a:p>
          <a:p>
            <a:endParaRPr lang="nb-NO" baseline="0"/>
          </a:p>
          <a:p>
            <a:endParaRPr lang="nb-NO"/>
          </a:p>
          <a:p>
            <a:r>
              <a:rPr lang="nb-NO"/>
              <a:t> </a:t>
            </a:r>
            <a:endParaRPr lang="nb-NO" baseline="0"/>
          </a:p>
        </p:txBody>
      </p:sp>
      <p:sp>
        <p:nvSpPr>
          <p:cNvPr id="4" name="Plassholder for lysbildenummer 3"/>
          <p:cNvSpPr>
            <a:spLocks noGrp="1"/>
          </p:cNvSpPr>
          <p:nvPr>
            <p:ph type="sldNum" sz="quarter" idx="10"/>
          </p:nvPr>
        </p:nvSpPr>
        <p:spPr/>
        <p:txBody>
          <a:bodyPr/>
          <a:lstStyle/>
          <a:p>
            <a:fld id="{16D374D4-B606-4140-907B-C980B4D847B2}" type="slidenum">
              <a:rPr lang="nb-NO" smtClean="0"/>
              <a:pPr/>
              <a:t>7</a:t>
            </a:fld>
            <a:endParaRPr lang="nb-NO"/>
          </a:p>
        </p:txBody>
      </p:sp>
    </p:spTree>
    <p:extLst>
      <p:ext uri="{BB962C8B-B14F-4D97-AF65-F5344CB8AC3E}">
        <p14:creationId xmlns:p14="http://schemas.microsoft.com/office/powerpoint/2010/main" val="3886722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Vi </a:t>
            </a:r>
            <a:r>
              <a:rPr lang="en-US" dirty="0" err="1">
                <a:cs typeface="Calibri"/>
              </a:rPr>
              <a:t>har</a:t>
            </a:r>
            <a:r>
              <a:rPr lang="en-US" dirty="0">
                <a:cs typeface="Calibri"/>
              </a:rPr>
              <a:t> </a:t>
            </a:r>
            <a:r>
              <a:rPr lang="en-US" dirty="0" err="1">
                <a:cs typeface="Calibri"/>
              </a:rPr>
              <a:t>eltilsynsloven</a:t>
            </a:r>
            <a:r>
              <a:rPr lang="en-US" dirty="0">
                <a:cs typeface="Calibri"/>
              </a:rPr>
              <a:t> med </a:t>
            </a:r>
            <a:r>
              <a:rPr lang="en-US" dirty="0" err="1">
                <a:cs typeface="Calibri"/>
              </a:rPr>
              <a:t>underliggende</a:t>
            </a:r>
            <a:r>
              <a:rPr lang="en-US" dirty="0">
                <a:cs typeface="Calibri"/>
              </a:rPr>
              <a:t> </a:t>
            </a:r>
            <a:r>
              <a:rPr lang="en-US" dirty="0" err="1">
                <a:cs typeface="Calibri"/>
              </a:rPr>
              <a:t>forskrifter</a:t>
            </a:r>
            <a:r>
              <a:rPr lang="en-US" dirty="0">
                <a:cs typeface="Calibri"/>
              </a:rPr>
              <a:t>. </a:t>
            </a:r>
            <a:r>
              <a:rPr lang="en-US" dirty="0" err="1"/>
              <a:t>Forskrift</a:t>
            </a:r>
            <a:r>
              <a:rPr lang="en-US" dirty="0"/>
              <a:t> om </a:t>
            </a:r>
            <a:r>
              <a:rPr lang="en-US" dirty="0" err="1"/>
              <a:t>elektroforetak</a:t>
            </a:r>
            <a:r>
              <a:rPr lang="en-US" dirty="0"/>
              <a:t> </a:t>
            </a:r>
            <a:r>
              <a:rPr lang="en-US" dirty="0" err="1"/>
              <a:t>og</a:t>
            </a:r>
            <a:r>
              <a:rPr lang="en-US" dirty="0"/>
              <a:t> </a:t>
            </a:r>
            <a:r>
              <a:rPr lang="en-US" dirty="0" err="1"/>
              <a:t>kvalifikasjonskrav</a:t>
            </a:r>
            <a:r>
              <a:rPr lang="en-US" dirty="0"/>
              <a:t> for </a:t>
            </a:r>
            <a:r>
              <a:rPr lang="en-US" dirty="0" err="1"/>
              <a:t>arbeid</a:t>
            </a:r>
            <a:r>
              <a:rPr lang="en-US" dirty="0"/>
              <a:t> </a:t>
            </a:r>
            <a:r>
              <a:rPr lang="en-US" dirty="0" err="1"/>
              <a:t>knyttet</a:t>
            </a:r>
            <a:r>
              <a:rPr lang="en-US" dirty="0"/>
              <a:t> </a:t>
            </a:r>
            <a:r>
              <a:rPr lang="en-US" dirty="0" err="1"/>
              <a:t>til</a:t>
            </a:r>
            <a:r>
              <a:rPr lang="en-US" dirty="0"/>
              <a:t> </a:t>
            </a:r>
            <a:r>
              <a:rPr lang="en-US" dirty="0" err="1"/>
              <a:t>elektriske</a:t>
            </a:r>
            <a:r>
              <a:rPr lang="en-US" dirty="0"/>
              <a:t> </a:t>
            </a:r>
            <a:r>
              <a:rPr lang="en-US" dirty="0" err="1"/>
              <a:t>anlegg</a:t>
            </a:r>
            <a:r>
              <a:rPr lang="en-US" dirty="0"/>
              <a:t> </a:t>
            </a:r>
            <a:r>
              <a:rPr lang="en-US" dirty="0" err="1"/>
              <a:t>og</a:t>
            </a:r>
            <a:r>
              <a:rPr lang="en-US" dirty="0"/>
              <a:t> </a:t>
            </a:r>
            <a:r>
              <a:rPr lang="en-US" dirty="0" err="1"/>
              <a:t>elektrisk</a:t>
            </a:r>
            <a:r>
              <a:rPr lang="en-US" dirty="0"/>
              <a:t> </a:t>
            </a:r>
            <a:r>
              <a:rPr lang="en-US" dirty="0" err="1"/>
              <a:t>utstyr</a:t>
            </a:r>
            <a:r>
              <a:rPr lang="en-US" dirty="0"/>
              <a:t> </a:t>
            </a:r>
            <a:r>
              <a:rPr lang="en-US" dirty="0" err="1"/>
              <a:t>som</a:t>
            </a:r>
            <a:r>
              <a:rPr lang="en-US" dirty="0"/>
              <a:t> </a:t>
            </a:r>
            <a:r>
              <a:rPr lang="en-US" dirty="0" err="1"/>
              <a:t>regulerer</a:t>
            </a:r>
            <a:r>
              <a:rPr lang="en-US" dirty="0"/>
              <a:t> </a:t>
            </a:r>
            <a:r>
              <a:rPr lang="en-US" dirty="0" err="1"/>
              <a:t>krav</a:t>
            </a:r>
            <a:r>
              <a:rPr lang="en-US" dirty="0"/>
              <a:t> </a:t>
            </a:r>
            <a:r>
              <a:rPr lang="en-US" dirty="0" err="1"/>
              <a:t>til</a:t>
            </a:r>
            <a:r>
              <a:rPr lang="en-US" dirty="0"/>
              <a:t> </a:t>
            </a:r>
            <a:r>
              <a:rPr lang="en-US" dirty="0" err="1"/>
              <a:t>kvalifikasjoner</a:t>
            </a:r>
            <a:r>
              <a:rPr lang="en-US" dirty="0"/>
              <a:t> </a:t>
            </a:r>
            <a:r>
              <a:rPr lang="en-US" dirty="0" err="1"/>
              <a:t>og</a:t>
            </a:r>
            <a:r>
              <a:rPr lang="en-US" dirty="0"/>
              <a:t> </a:t>
            </a:r>
            <a:r>
              <a:rPr lang="en-US" dirty="0" err="1"/>
              <a:t>elektroforetak</a:t>
            </a:r>
            <a:r>
              <a:rPr lang="en-US" dirty="0"/>
              <a:t> </a:t>
            </a:r>
            <a:r>
              <a:rPr lang="en-US" dirty="0" err="1"/>
              <a:t>herunder</a:t>
            </a:r>
            <a:r>
              <a:rPr lang="en-US" dirty="0"/>
              <a:t> </a:t>
            </a:r>
            <a:r>
              <a:rPr lang="en-US" dirty="0" err="1"/>
              <a:t>registreringsplikt</a:t>
            </a:r>
            <a:r>
              <a:rPr lang="en-US" dirty="0"/>
              <a:t> </a:t>
            </a:r>
            <a:r>
              <a:rPr lang="en-US" dirty="0" err="1"/>
              <a:t>i</a:t>
            </a:r>
            <a:r>
              <a:rPr lang="en-US" dirty="0"/>
              <a:t> </a:t>
            </a:r>
            <a:r>
              <a:rPr lang="en-US" dirty="0" err="1"/>
              <a:t>vårt</a:t>
            </a:r>
            <a:r>
              <a:rPr lang="en-US" dirty="0"/>
              <a:t> register.</a:t>
            </a:r>
          </a:p>
          <a:p>
            <a:r>
              <a:rPr lang="en-US" dirty="0" err="1"/>
              <a:t>Forskrift</a:t>
            </a:r>
            <a:r>
              <a:rPr lang="en-US" dirty="0"/>
              <a:t> om </a:t>
            </a:r>
            <a:r>
              <a:rPr lang="en-US" dirty="0" err="1"/>
              <a:t>elektriske</a:t>
            </a:r>
            <a:r>
              <a:rPr lang="en-US" dirty="0"/>
              <a:t> </a:t>
            </a:r>
            <a:r>
              <a:rPr lang="en-US" dirty="0" err="1"/>
              <a:t>lavspenningsanlegg</a:t>
            </a:r>
            <a:r>
              <a:rPr lang="en-US" dirty="0"/>
              <a:t> </a:t>
            </a:r>
            <a:r>
              <a:rPr lang="en-US" dirty="0" err="1"/>
              <a:t>som</a:t>
            </a:r>
            <a:r>
              <a:rPr lang="en-US" dirty="0"/>
              <a:t> </a:t>
            </a:r>
            <a:r>
              <a:rPr lang="en-US" dirty="0" err="1"/>
              <a:t>igjen</a:t>
            </a:r>
            <a:r>
              <a:rPr lang="en-US" dirty="0"/>
              <a:t> </a:t>
            </a:r>
            <a:r>
              <a:rPr lang="en-US" dirty="0" err="1"/>
              <a:t>peker</a:t>
            </a:r>
            <a:r>
              <a:rPr lang="en-US" dirty="0"/>
              <a:t> </a:t>
            </a:r>
            <a:r>
              <a:rPr lang="en-US" dirty="0" err="1"/>
              <a:t>på</a:t>
            </a:r>
            <a:r>
              <a:rPr lang="en-US" dirty="0"/>
              <a:t> NEK 400 </a:t>
            </a:r>
            <a:r>
              <a:rPr lang="en-US" dirty="0" err="1"/>
              <a:t>som</a:t>
            </a:r>
            <a:r>
              <a:rPr lang="en-US" dirty="0"/>
              <a:t> </a:t>
            </a:r>
            <a:r>
              <a:rPr lang="en-US" dirty="0" err="1"/>
              <a:t>metode</a:t>
            </a:r>
            <a:r>
              <a:rPr lang="en-US" dirty="0"/>
              <a:t> for å </a:t>
            </a:r>
            <a:r>
              <a:rPr lang="en-US" dirty="0" err="1"/>
              <a:t>oppfylle</a:t>
            </a:r>
            <a:r>
              <a:rPr lang="en-US" dirty="0"/>
              <a:t> </a:t>
            </a:r>
            <a:r>
              <a:rPr lang="en-US" dirty="0" err="1"/>
              <a:t>sikerhetskravene</a:t>
            </a:r>
            <a:r>
              <a:rPr lang="en-US" dirty="0"/>
              <a:t> </a:t>
            </a:r>
            <a:r>
              <a:rPr lang="en-US" dirty="0" err="1"/>
              <a:t>i</a:t>
            </a:r>
            <a:r>
              <a:rPr lang="en-US" dirty="0"/>
              <a:t> </a:t>
            </a:r>
            <a:r>
              <a:rPr lang="en-US" dirty="0" err="1"/>
              <a:t>kapittel</a:t>
            </a:r>
            <a:r>
              <a:rPr lang="en-US" dirty="0"/>
              <a:t> 5 I FEL. </a:t>
            </a:r>
            <a:r>
              <a:rPr lang="en-US" dirty="0" err="1"/>
              <a:t>Så</a:t>
            </a:r>
            <a:r>
              <a:rPr lang="en-US" dirty="0"/>
              <a:t> </a:t>
            </a:r>
            <a:r>
              <a:rPr lang="en-US" dirty="0" err="1"/>
              <a:t>har</a:t>
            </a:r>
            <a:r>
              <a:rPr lang="en-US" dirty="0"/>
              <a:t> vi </a:t>
            </a:r>
            <a:r>
              <a:rPr lang="en-US" dirty="0" err="1"/>
              <a:t>Forskrift</a:t>
            </a:r>
            <a:r>
              <a:rPr lang="en-US" dirty="0"/>
              <a:t> om </a:t>
            </a:r>
            <a:r>
              <a:rPr lang="en-US" dirty="0" err="1"/>
              <a:t>sikkerhet</a:t>
            </a:r>
            <a:r>
              <a:rPr lang="en-US" dirty="0"/>
              <a:t> </a:t>
            </a:r>
            <a:r>
              <a:rPr lang="en-US" dirty="0" err="1"/>
              <a:t>ved</a:t>
            </a:r>
            <a:r>
              <a:rPr lang="en-US" dirty="0"/>
              <a:t> </a:t>
            </a:r>
            <a:r>
              <a:rPr lang="en-US" dirty="0" err="1"/>
              <a:t>arbeid</a:t>
            </a:r>
            <a:r>
              <a:rPr lang="en-US" dirty="0"/>
              <a:t> </a:t>
            </a:r>
            <a:r>
              <a:rPr lang="en-US" dirty="0" err="1"/>
              <a:t>i</a:t>
            </a:r>
            <a:r>
              <a:rPr lang="en-US" dirty="0"/>
              <a:t> </a:t>
            </a:r>
            <a:r>
              <a:rPr lang="en-US" dirty="0" err="1"/>
              <a:t>og</a:t>
            </a:r>
            <a:r>
              <a:rPr lang="en-US" dirty="0"/>
              <a:t> drift av </a:t>
            </a:r>
            <a:r>
              <a:rPr lang="en-US" dirty="0" err="1"/>
              <a:t>elektriske</a:t>
            </a:r>
            <a:r>
              <a:rPr lang="en-US" dirty="0"/>
              <a:t> </a:t>
            </a:r>
            <a:r>
              <a:rPr lang="en-US" dirty="0" err="1"/>
              <a:t>anlegg</a:t>
            </a:r>
            <a:r>
              <a:rPr lang="en-US" dirty="0"/>
              <a:t> </a:t>
            </a:r>
            <a:r>
              <a:rPr lang="en-US" dirty="0" err="1"/>
              <a:t>som</a:t>
            </a:r>
            <a:r>
              <a:rPr lang="en-US" dirty="0"/>
              <a:t> </a:t>
            </a:r>
            <a:r>
              <a:rPr lang="en-US" dirty="0" err="1"/>
              <a:t>dere</a:t>
            </a:r>
            <a:r>
              <a:rPr lang="en-US" dirty="0"/>
              <a:t> alle </a:t>
            </a:r>
            <a:r>
              <a:rPr lang="en-US" dirty="0" err="1"/>
              <a:t>kjenner</a:t>
            </a:r>
            <a:r>
              <a:rPr lang="en-US" dirty="0"/>
              <a:t> med </a:t>
            </a:r>
            <a:r>
              <a:rPr lang="en-US" dirty="0" err="1"/>
              <a:t>krav</a:t>
            </a:r>
            <a:r>
              <a:rPr lang="en-US" dirty="0"/>
              <a:t> om </a:t>
            </a:r>
            <a:r>
              <a:rPr lang="en-US" dirty="0" err="1"/>
              <a:t>årlig</a:t>
            </a:r>
            <a:r>
              <a:rPr lang="en-US" dirty="0"/>
              <a:t> FSE </a:t>
            </a:r>
            <a:r>
              <a:rPr lang="en-US" dirty="0" err="1"/>
              <a:t>kurs</a:t>
            </a:r>
            <a:r>
              <a:rPr lang="en-US" dirty="0"/>
              <a:t>. Og vi </a:t>
            </a:r>
            <a:r>
              <a:rPr lang="en-US" dirty="0" err="1"/>
              <a:t>har</a:t>
            </a:r>
            <a:r>
              <a:rPr lang="en-US" dirty="0"/>
              <a:t> </a:t>
            </a:r>
            <a:r>
              <a:rPr lang="en-US" dirty="0" err="1"/>
              <a:t>Forskrift</a:t>
            </a:r>
            <a:r>
              <a:rPr lang="en-US" dirty="0"/>
              <a:t> om </a:t>
            </a:r>
            <a:r>
              <a:rPr lang="en-US" dirty="0" err="1"/>
              <a:t>elektriske</a:t>
            </a:r>
            <a:r>
              <a:rPr lang="en-US" dirty="0"/>
              <a:t> </a:t>
            </a:r>
            <a:r>
              <a:rPr lang="en-US" dirty="0" err="1"/>
              <a:t>forsyningsanlegg</a:t>
            </a:r>
            <a:r>
              <a:rPr lang="en-US" dirty="0"/>
              <a:t>.</a:t>
            </a:r>
            <a:endParaRPr lang="en-US" dirty="0">
              <a:cs typeface="Calibri"/>
            </a:endParaRPr>
          </a:p>
          <a:p>
            <a:endParaRPr lang="en-US" dirty="0">
              <a:cs typeface="Calibri"/>
            </a:endParaRP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8</a:t>
            </a:fld>
            <a:endParaRPr lang="nb-NO"/>
          </a:p>
        </p:txBody>
      </p:sp>
    </p:spTree>
    <p:extLst>
      <p:ext uri="{BB962C8B-B14F-4D97-AF65-F5344CB8AC3E}">
        <p14:creationId xmlns:p14="http://schemas.microsoft.com/office/powerpoint/2010/main" val="923769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342900" indent="-342900">
              <a:buFont typeface="Arial" panose="020B0604020202020204" pitchFamily="34" charset="0"/>
              <a:buChar char="•"/>
            </a:pPr>
            <a:r>
              <a:rPr lang="nb-NO"/>
              <a:t>Solceller</a:t>
            </a:r>
          </a:p>
          <a:p>
            <a:pPr marL="342900" indent="-342900">
              <a:buFont typeface="Arial" panose="020B0604020202020204" pitchFamily="34" charset="0"/>
              <a:buChar char="•"/>
            </a:pPr>
            <a:r>
              <a:rPr lang="nb-NO" err="1"/>
              <a:t>Mikronett</a:t>
            </a:r>
            <a:r>
              <a:rPr lang="nb-NO"/>
              <a:t> </a:t>
            </a:r>
          </a:p>
          <a:p>
            <a:pPr marL="342900" indent="-342900">
              <a:buFont typeface="Arial" panose="020B0604020202020204" pitchFamily="34" charset="0"/>
              <a:buChar char="•"/>
            </a:pPr>
            <a:r>
              <a:rPr lang="nb-NO"/>
              <a:t>Energilagring / Batterier </a:t>
            </a:r>
          </a:p>
          <a:p>
            <a:pPr marL="342900" indent="-342900">
              <a:buFont typeface="Arial" panose="020B0604020202020204" pitchFamily="34" charset="0"/>
              <a:buChar char="•"/>
            </a:pPr>
            <a:r>
              <a:rPr lang="nb-NO"/>
              <a:t>Elbillading</a:t>
            </a:r>
          </a:p>
          <a:p>
            <a:r>
              <a:rPr lang="nb-NO"/>
              <a:t>(bilde fra </a:t>
            </a:r>
            <a:r>
              <a:rPr lang="nb-NO" err="1"/>
              <a:t>cineldi</a:t>
            </a:r>
            <a:r>
              <a:rPr lang="nb-NO"/>
              <a:t>-presentasjon) </a:t>
            </a:r>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11</a:t>
            </a:fld>
            <a:endParaRPr lang="nb-NO"/>
          </a:p>
        </p:txBody>
      </p:sp>
    </p:spTree>
    <p:extLst>
      <p:ext uri="{BB962C8B-B14F-4D97-AF65-F5344CB8AC3E}">
        <p14:creationId xmlns:p14="http://schemas.microsoft.com/office/powerpoint/2010/main" val="206014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16D374D4-B606-4140-907B-C980B4D847B2}" type="slidenum">
              <a:rPr lang="nb-NO" smtClean="0"/>
              <a:pPr/>
              <a:t>12</a:t>
            </a:fld>
            <a:endParaRPr lang="nb-NO"/>
          </a:p>
        </p:txBody>
      </p:sp>
    </p:spTree>
    <p:extLst>
      <p:ext uri="{BB962C8B-B14F-4D97-AF65-F5344CB8AC3E}">
        <p14:creationId xmlns:p14="http://schemas.microsoft.com/office/powerpoint/2010/main" val="29840764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tellysbil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Rektangel 6"/>
          <p:cNvSpPr/>
          <p:nvPr userDrawn="1"/>
        </p:nvSpPr>
        <p:spPr>
          <a:xfrm>
            <a:off x="2" y="570514"/>
            <a:ext cx="2808351" cy="3780473"/>
          </a:xfrm>
          <a:prstGeom prst="rect">
            <a:avLst/>
          </a:prstGeom>
          <a:solidFill>
            <a:srgbClr val="FF5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sp>
        <p:nvSpPr>
          <p:cNvPr id="2" name="Tittel 1"/>
          <p:cNvSpPr>
            <a:spLocks noGrp="1"/>
          </p:cNvSpPr>
          <p:nvPr>
            <p:ph type="ctrTitle"/>
          </p:nvPr>
        </p:nvSpPr>
        <p:spPr>
          <a:xfrm>
            <a:off x="406851" y="1757020"/>
            <a:ext cx="2232431" cy="779703"/>
          </a:xfrm>
        </p:spPr>
        <p:txBody>
          <a:bodyPr anchor="t">
            <a:normAutofit/>
          </a:bodyPr>
          <a:lstStyle>
            <a:lvl1pPr algn="l">
              <a:lnSpc>
                <a:spcPts val="2099"/>
              </a:lnSpc>
              <a:defRPr sz="1800">
                <a:solidFill>
                  <a:schemeClr val="bg1"/>
                </a:solidFill>
              </a:defRPr>
            </a:lvl1pPr>
          </a:lstStyle>
          <a:p>
            <a:r>
              <a:rPr lang="nb-NO"/>
              <a:t>Klikk for å redigere tittelstil</a:t>
            </a:r>
          </a:p>
        </p:txBody>
      </p:sp>
      <p:sp>
        <p:nvSpPr>
          <p:cNvPr id="3" name="Undertittel 2"/>
          <p:cNvSpPr>
            <a:spLocks noGrp="1"/>
          </p:cNvSpPr>
          <p:nvPr>
            <p:ph type="subTitle" idx="1"/>
          </p:nvPr>
        </p:nvSpPr>
        <p:spPr>
          <a:xfrm>
            <a:off x="406851" y="2682335"/>
            <a:ext cx="2232431" cy="381206"/>
          </a:xfrm>
        </p:spPr>
        <p:txBody>
          <a:bodyPr anchor="t">
            <a:normAutofit/>
          </a:bodyPr>
          <a:lstStyle>
            <a:lvl1pPr marL="0" indent="0" algn="l">
              <a:buNone/>
              <a:defRPr sz="1400">
                <a:solidFill>
                  <a:schemeClr val="bg1"/>
                </a:solidFill>
                <a:latin typeface="+mj-lt"/>
              </a:defRPr>
            </a:lvl1pPr>
            <a:lvl2pPr marL="457123" indent="0" algn="ctr">
              <a:buNone/>
              <a:defRPr>
                <a:solidFill>
                  <a:schemeClr val="tx1">
                    <a:tint val="75000"/>
                  </a:schemeClr>
                </a:solidFill>
              </a:defRPr>
            </a:lvl2pPr>
            <a:lvl3pPr marL="914246" indent="0" algn="ctr">
              <a:buNone/>
              <a:defRPr>
                <a:solidFill>
                  <a:schemeClr val="tx1">
                    <a:tint val="75000"/>
                  </a:schemeClr>
                </a:solidFill>
              </a:defRPr>
            </a:lvl3pPr>
            <a:lvl4pPr marL="1371368" indent="0" algn="ctr">
              <a:buNone/>
              <a:defRPr>
                <a:solidFill>
                  <a:schemeClr val="tx1">
                    <a:tint val="75000"/>
                  </a:schemeClr>
                </a:solidFill>
              </a:defRPr>
            </a:lvl4pPr>
            <a:lvl5pPr marL="1828491" indent="0" algn="ctr">
              <a:buNone/>
              <a:defRPr>
                <a:solidFill>
                  <a:schemeClr val="tx1">
                    <a:tint val="75000"/>
                  </a:schemeClr>
                </a:solidFill>
              </a:defRPr>
            </a:lvl5pPr>
            <a:lvl6pPr marL="2285614" indent="0" algn="ctr">
              <a:buNone/>
              <a:defRPr>
                <a:solidFill>
                  <a:schemeClr val="tx1">
                    <a:tint val="75000"/>
                  </a:schemeClr>
                </a:solidFill>
              </a:defRPr>
            </a:lvl6pPr>
            <a:lvl7pPr marL="2742736" indent="0" algn="ctr">
              <a:buNone/>
              <a:defRPr>
                <a:solidFill>
                  <a:schemeClr val="tx1">
                    <a:tint val="75000"/>
                  </a:schemeClr>
                </a:solidFill>
              </a:defRPr>
            </a:lvl7pPr>
            <a:lvl8pPr marL="3199860" indent="0" algn="ctr">
              <a:buNone/>
              <a:defRPr>
                <a:solidFill>
                  <a:schemeClr val="tx1">
                    <a:tint val="75000"/>
                  </a:schemeClr>
                </a:solidFill>
              </a:defRPr>
            </a:lvl8pPr>
            <a:lvl9pPr marL="3656982" indent="0" algn="ctr">
              <a:buNone/>
              <a:defRPr>
                <a:solidFill>
                  <a:schemeClr val="tx1">
                    <a:tint val="75000"/>
                  </a:schemeClr>
                </a:solidFill>
              </a:defRPr>
            </a:lvl9pPr>
          </a:lstStyle>
          <a:p>
            <a:r>
              <a:rPr lang="nb-NO"/>
              <a:t>Klikk for å redigere undertittelstil i malen</a:t>
            </a:r>
          </a:p>
        </p:txBody>
      </p:sp>
      <p:sp>
        <p:nvSpPr>
          <p:cNvPr id="4" name="Plassholder for dato 3"/>
          <p:cNvSpPr>
            <a:spLocks noGrp="1"/>
          </p:cNvSpPr>
          <p:nvPr>
            <p:ph type="dt" sz="half" idx="10"/>
          </p:nvPr>
        </p:nvSpPr>
        <p:spPr>
          <a:xfrm>
            <a:off x="1413743" y="3686861"/>
            <a:ext cx="1190222" cy="135000"/>
          </a:xfrm>
        </p:spPr>
        <p:txBody>
          <a:bodyPr/>
          <a:lstStyle>
            <a:lvl1pPr algn="r">
              <a:defRPr sz="1000">
                <a:solidFill>
                  <a:schemeClr val="bg1"/>
                </a:solidFill>
                <a:latin typeface="+mn-lt"/>
              </a:defRPr>
            </a:lvl1pPr>
          </a:lstStyle>
          <a:p>
            <a:fld id="{0C065460-20E7-4544-B60B-28D5041E29B3}" type="datetime4">
              <a:rPr lang="nb-NO" smtClean="0"/>
              <a:pPr/>
              <a:t>14. juni 2022</a:t>
            </a:fld>
            <a:endParaRPr lang="nb-NO"/>
          </a:p>
        </p:txBody>
      </p:sp>
      <p:sp>
        <p:nvSpPr>
          <p:cNvPr id="11" name="Plassholder for tekst 10"/>
          <p:cNvSpPr>
            <a:spLocks noGrp="1"/>
          </p:cNvSpPr>
          <p:nvPr>
            <p:ph type="body" sz="quarter" idx="11" hasCustomPrompt="1"/>
          </p:nvPr>
        </p:nvSpPr>
        <p:spPr>
          <a:xfrm>
            <a:off x="406851" y="3686861"/>
            <a:ext cx="1007662" cy="135000"/>
          </a:xfrm>
        </p:spPr>
        <p:txBody>
          <a:bodyPr anchor="t">
            <a:noAutofit/>
          </a:bodyPr>
          <a:lstStyle>
            <a:lvl1pPr marL="0" indent="0">
              <a:buNone/>
              <a:defRPr sz="1000" baseline="0">
                <a:solidFill>
                  <a:schemeClr val="bg1"/>
                </a:solidFill>
                <a:latin typeface="+mn-lt"/>
              </a:defRPr>
            </a:lvl1pPr>
          </a:lstStyle>
          <a:p>
            <a:pPr lvl="0"/>
            <a:r>
              <a:rPr lang="nb-NO"/>
              <a:t>Navn </a:t>
            </a:r>
            <a:r>
              <a:rPr lang="nb-NO" err="1"/>
              <a:t>Navnesen</a:t>
            </a:r>
            <a:endParaRPr lang="nb-NO"/>
          </a:p>
        </p:txBody>
      </p:sp>
      <p:pic>
        <p:nvPicPr>
          <p:cNvPr id="12" name="Bild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51853" cy="1255282"/>
          </a:xfrm>
          <a:prstGeom prst="rect">
            <a:avLst/>
          </a:prstGeom>
        </p:spPr>
      </p:pic>
    </p:spTree>
    <p:extLst>
      <p:ext uri="{BB962C8B-B14F-4D97-AF65-F5344CB8AC3E}">
        <p14:creationId xmlns:p14="http://schemas.microsoft.com/office/powerpoint/2010/main" val="2795005787"/>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e, tittel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4457911" y="756094"/>
            <a:ext cx="3240405" cy="486061"/>
          </a:xfrm>
        </p:spPr>
        <p:txBody>
          <a:bodyPr>
            <a:normAutofit/>
          </a:bodyPr>
          <a:lstStyle>
            <a:lvl1pPr>
              <a:lnSpc>
                <a:spcPts val="2800"/>
              </a:lnSpc>
              <a:defRPr sz="2000"/>
            </a:lvl1pPr>
          </a:lstStyle>
          <a:p>
            <a:r>
              <a:rPr lang="nb-NO"/>
              <a:t>Klikk for å redigere tittelstil</a:t>
            </a:r>
          </a:p>
        </p:txBody>
      </p:sp>
      <p:sp>
        <p:nvSpPr>
          <p:cNvPr id="3" name="Plassholder for innhold 2"/>
          <p:cNvSpPr>
            <a:spLocks noGrp="1"/>
          </p:cNvSpPr>
          <p:nvPr>
            <p:ph idx="1"/>
          </p:nvPr>
        </p:nvSpPr>
        <p:spPr>
          <a:xfrm>
            <a:off x="4457911" y="1764222"/>
            <a:ext cx="3240405" cy="2375160"/>
          </a:xfrm>
        </p:spPr>
        <p:txBody>
          <a:bodyPr/>
          <a:lstStyle>
            <a:lvl1pPr>
              <a:defRPr sz="1800"/>
            </a:lvl1pPr>
            <a:lvl2pPr>
              <a:defRPr sz="1600"/>
            </a:lvl2pPr>
            <a:lvl3pPr>
              <a:defRPr sz="1400"/>
            </a:lvl3pPr>
            <a:lvl4pPr>
              <a:defRPr sz="1200"/>
            </a:lvl4pPr>
            <a:lvl5pPr>
              <a:defRPr sz="1200"/>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2160B648-CE22-44E3-B7C5-203226245C35}" type="slidenum">
              <a:rPr lang="nb-NO" smtClean="0"/>
              <a:pPr/>
              <a:t>‹#›</a:t>
            </a:fld>
            <a:endParaRPr lang="nb-NO"/>
          </a:p>
        </p:txBody>
      </p:sp>
      <p:sp>
        <p:nvSpPr>
          <p:cNvPr id="8" name="Plassholder for bilde 7"/>
          <p:cNvSpPr>
            <a:spLocks noGrp="1"/>
          </p:cNvSpPr>
          <p:nvPr>
            <p:ph type="pic" sz="quarter" idx="13" hasCustomPrompt="1"/>
          </p:nvPr>
        </p:nvSpPr>
        <p:spPr>
          <a:xfrm>
            <a:off x="432450" y="570514"/>
            <a:ext cx="3492000" cy="3779295"/>
          </a:xfrm>
          <a:solidFill>
            <a:srgbClr val="4F4F4F"/>
          </a:solidFill>
        </p:spPr>
        <p:txBody>
          <a:bodyPr tIns="1151806" anchor="t"/>
          <a:lstStyle>
            <a:lvl1pPr marL="0" indent="0" algn="ctr">
              <a:buNone/>
              <a:defRPr baseline="0">
                <a:solidFill>
                  <a:schemeClr val="bg1"/>
                </a:solidFill>
              </a:defRPr>
            </a:lvl1pPr>
          </a:lstStyle>
          <a:p>
            <a:r>
              <a:rPr lang="nb-NO"/>
              <a:t>Sett inn bilde</a:t>
            </a:r>
          </a:p>
        </p:txBody>
      </p:sp>
    </p:spTree>
    <p:extLst>
      <p:ext uri="{BB962C8B-B14F-4D97-AF65-F5344CB8AC3E}">
        <p14:creationId xmlns:p14="http://schemas.microsoft.com/office/powerpoint/2010/main" val="68798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tel, innhold og bilde">
    <p:spTree>
      <p:nvGrpSpPr>
        <p:cNvPr id="1" name=""/>
        <p:cNvGrpSpPr/>
        <p:nvPr/>
      </p:nvGrpSpPr>
      <p:grpSpPr>
        <a:xfrm>
          <a:off x="0" y="0"/>
          <a:ext cx="0" cy="0"/>
          <a:chOff x="0" y="0"/>
          <a:chExt cx="0" cy="0"/>
        </a:xfrm>
      </p:grpSpPr>
      <p:sp>
        <p:nvSpPr>
          <p:cNvPr id="2" name="Tittel 1"/>
          <p:cNvSpPr>
            <a:spLocks noGrp="1"/>
          </p:cNvSpPr>
          <p:nvPr>
            <p:ph type="title"/>
          </p:nvPr>
        </p:nvSpPr>
        <p:spPr>
          <a:xfrm>
            <a:off x="864108" y="756095"/>
            <a:ext cx="3228253" cy="546443"/>
          </a:xfrm>
        </p:spPr>
        <p:txBody>
          <a:bodyPr>
            <a:normAutofit/>
          </a:bodyPr>
          <a:lstStyle>
            <a:lvl1pPr>
              <a:lnSpc>
                <a:spcPts val="2800"/>
              </a:lnSpc>
              <a:defRPr sz="2000"/>
            </a:lvl1pPr>
          </a:lstStyle>
          <a:p>
            <a:r>
              <a:rPr lang="nb-NO"/>
              <a:t>Klikk for å redigere tittelstil</a:t>
            </a:r>
          </a:p>
        </p:txBody>
      </p:sp>
      <p:sp>
        <p:nvSpPr>
          <p:cNvPr id="3" name="Plassholder for innhold 2"/>
          <p:cNvSpPr>
            <a:spLocks noGrp="1"/>
          </p:cNvSpPr>
          <p:nvPr>
            <p:ph idx="1"/>
          </p:nvPr>
        </p:nvSpPr>
        <p:spPr>
          <a:xfrm>
            <a:off x="864108" y="1764222"/>
            <a:ext cx="3240405" cy="2453817"/>
          </a:xfrm>
        </p:spPr>
        <p:txBody>
          <a:bodyPr/>
          <a:lstStyle>
            <a:lvl1pPr>
              <a:defRPr sz="1800"/>
            </a:lvl1pPr>
            <a:lvl2pPr>
              <a:defRPr sz="1600"/>
            </a:lvl2pPr>
            <a:lvl3pPr>
              <a:defRPr sz="1400"/>
            </a:lvl3pPr>
            <a:lvl4pPr>
              <a:defRPr sz="1200"/>
            </a:lvl4pPr>
            <a:lvl5pPr>
              <a:defRPr sz="1200"/>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2160B648-CE22-44E3-B7C5-203226245C35}" type="slidenum">
              <a:rPr lang="nb-NO" smtClean="0"/>
              <a:pPr/>
              <a:t>‹#›</a:t>
            </a:fld>
            <a:endParaRPr lang="nb-NO"/>
          </a:p>
        </p:txBody>
      </p:sp>
      <p:sp>
        <p:nvSpPr>
          <p:cNvPr id="8" name="Plassholder for bilde 7"/>
          <p:cNvSpPr>
            <a:spLocks noGrp="1"/>
          </p:cNvSpPr>
          <p:nvPr>
            <p:ph type="pic" sz="quarter" idx="13" hasCustomPrompt="1"/>
          </p:nvPr>
        </p:nvSpPr>
        <p:spPr>
          <a:xfrm>
            <a:off x="4536567" y="756095"/>
            <a:ext cx="3240405" cy="3461944"/>
          </a:xfrm>
          <a:solidFill>
            <a:srgbClr val="4F4F4F"/>
          </a:solidFill>
        </p:spPr>
        <p:txBody>
          <a:bodyPr tIns="1151806" anchor="t"/>
          <a:lstStyle>
            <a:lvl1pPr marL="0" indent="0" algn="ctr">
              <a:buNone/>
              <a:defRPr baseline="0">
                <a:solidFill>
                  <a:schemeClr val="bg1"/>
                </a:solidFill>
              </a:defRPr>
            </a:lvl1pPr>
          </a:lstStyle>
          <a:p>
            <a:r>
              <a:rPr lang="nb-NO"/>
              <a:t>Sett inn bilde</a:t>
            </a:r>
          </a:p>
        </p:txBody>
      </p:sp>
    </p:spTree>
    <p:extLst>
      <p:ext uri="{BB962C8B-B14F-4D97-AF65-F5344CB8AC3E}">
        <p14:creationId xmlns:p14="http://schemas.microsoft.com/office/powerpoint/2010/main" val="2870417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eloverskrift">
    <p:bg>
      <p:bgPr>
        <a:solidFill>
          <a:srgbClr val="4F4F4F"/>
        </a:solidFill>
        <a:effectLst/>
      </p:bgPr>
    </p:bg>
    <p:spTree>
      <p:nvGrpSpPr>
        <p:cNvPr id="1" name=""/>
        <p:cNvGrpSpPr/>
        <p:nvPr/>
      </p:nvGrpSpPr>
      <p:grpSpPr>
        <a:xfrm>
          <a:off x="0" y="0"/>
          <a:ext cx="0" cy="0"/>
          <a:chOff x="0" y="0"/>
          <a:chExt cx="0" cy="0"/>
        </a:xfrm>
      </p:grpSpPr>
      <p:sp>
        <p:nvSpPr>
          <p:cNvPr id="2" name="Tittel 1"/>
          <p:cNvSpPr>
            <a:spLocks noGrp="1"/>
          </p:cNvSpPr>
          <p:nvPr>
            <p:ph type="title"/>
          </p:nvPr>
        </p:nvSpPr>
        <p:spPr>
          <a:xfrm>
            <a:off x="864107" y="1008126"/>
            <a:ext cx="6185621" cy="3082093"/>
          </a:xfrm>
        </p:spPr>
        <p:txBody>
          <a:bodyPr anchor="t">
            <a:normAutofit/>
          </a:bodyPr>
          <a:lstStyle>
            <a:lvl1pPr algn="l">
              <a:defRPr sz="2400" b="0" cap="none" baseline="0">
                <a:solidFill>
                  <a:schemeClr val="bg1"/>
                </a:solidFill>
              </a:defRPr>
            </a:lvl1pPr>
          </a:lstStyle>
          <a:p>
            <a:r>
              <a:rPr lang="nb-NO"/>
              <a:t>Klikk for å redigere tittelstil</a:t>
            </a:r>
          </a:p>
        </p:txBody>
      </p:sp>
      <p:sp>
        <p:nvSpPr>
          <p:cNvPr id="4" name="Plassholder for dato 3"/>
          <p:cNvSpPr>
            <a:spLocks noGrp="1"/>
          </p:cNvSpPr>
          <p:nvPr>
            <p:ph type="dt" sz="half" idx="10"/>
          </p:nvPr>
        </p:nvSpPr>
        <p:spPr/>
        <p:txBody>
          <a:bodyPr/>
          <a:lstStyle>
            <a:lvl1pPr>
              <a:defRPr>
                <a:solidFill>
                  <a:schemeClr val="bg1"/>
                </a:solidFill>
              </a:defRPr>
            </a:lvl1p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p:cNvSpPr>
            <a:spLocks noGrp="1"/>
          </p:cNvSpPr>
          <p:nvPr>
            <p:ph type="sldNum" sz="quarter" idx="12"/>
          </p:nvPr>
        </p:nvSpPr>
        <p:spPr/>
        <p:txBody>
          <a:bodyPr/>
          <a:lstStyle>
            <a:lvl1pPr>
              <a:defRPr>
                <a:solidFill>
                  <a:schemeClr val="bg1"/>
                </a:solidFill>
              </a:defRPr>
            </a:lvl1pPr>
          </a:lstStyle>
          <a:p>
            <a:fld id="{2160B648-CE22-44E3-B7C5-203226245C35}" type="slidenum">
              <a:rPr lang="nb-NO" smtClean="0"/>
              <a:pPr/>
              <a:t>‹#›</a:t>
            </a:fld>
            <a:endParaRPr lang="nb-NO"/>
          </a:p>
        </p:txBody>
      </p:sp>
      <p:sp>
        <p:nvSpPr>
          <p:cNvPr id="11" name="Rektangel 10"/>
          <p:cNvSpPr/>
          <p:nvPr userDrawn="1"/>
        </p:nvSpPr>
        <p:spPr>
          <a:xfrm>
            <a:off x="0" y="570443"/>
            <a:ext cx="540000" cy="3721545"/>
          </a:xfrm>
          <a:prstGeom prst="rect">
            <a:avLst/>
          </a:prstGeom>
          <a:solidFill>
            <a:srgbClr val="FF5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913456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tel og bilde">
    <p:bg>
      <p:bgPr>
        <a:solidFill>
          <a:srgbClr val="4F4F4F"/>
        </a:solidFill>
        <a:effectLst/>
      </p:bgPr>
    </p:bg>
    <p:spTree>
      <p:nvGrpSpPr>
        <p:cNvPr id="1" name=""/>
        <p:cNvGrpSpPr/>
        <p:nvPr/>
      </p:nvGrpSpPr>
      <p:grpSpPr>
        <a:xfrm>
          <a:off x="0" y="0"/>
          <a:ext cx="0" cy="0"/>
          <a:chOff x="0" y="0"/>
          <a:chExt cx="0" cy="0"/>
        </a:xfrm>
      </p:grpSpPr>
      <p:sp>
        <p:nvSpPr>
          <p:cNvPr id="4" name="Plassholder for dato 3"/>
          <p:cNvSpPr>
            <a:spLocks noGrp="1"/>
          </p:cNvSpPr>
          <p:nvPr>
            <p:ph type="dt" sz="half" idx="10"/>
          </p:nvPr>
        </p:nvSpPr>
        <p:spPr/>
        <p:txBody>
          <a:bodyPr/>
          <a:lstStyle>
            <a:lvl1pPr>
              <a:defRPr>
                <a:solidFill>
                  <a:schemeClr val="bg1"/>
                </a:solidFill>
              </a:defRPr>
            </a:lvl1p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lvl1pPr>
              <a:defRPr>
                <a:solidFill>
                  <a:schemeClr val="bg1"/>
                </a:solidFill>
              </a:defRPr>
            </a:lvl1pPr>
          </a:lstStyle>
          <a:p>
            <a:endParaRPr lang="nb-NO"/>
          </a:p>
        </p:txBody>
      </p:sp>
      <p:sp>
        <p:nvSpPr>
          <p:cNvPr id="6" name="Plassholder for lysbildenummer 5"/>
          <p:cNvSpPr>
            <a:spLocks noGrp="1"/>
          </p:cNvSpPr>
          <p:nvPr>
            <p:ph type="sldNum" sz="quarter" idx="12"/>
          </p:nvPr>
        </p:nvSpPr>
        <p:spPr/>
        <p:txBody>
          <a:bodyPr/>
          <a:lstStyle>
            <a:lvl1pPr>
              <a:defRPr>
                <a:solidFill>
                  <a:schemeClr val="bg1"/>
                </a:solidFill>
              </a:defRPr>
            </a:lvl1pPr>
          </a:lstStyle>
          <a:p>
            <a:fld id="{2160B648-CE22-44E3-B7C5-203226245C35}" type="slidenum">
              <a:rPr lang="nb-NO" smtClean="0"/>
              <a:pPr/>
              <a:t>‹#›</a:t>
            </a:fld>
            <a:endParaRPr lang="nb-NO"/>
          </a:p>
        </p:txBody>
      </p:sp>
      <p:sp>
        <p:nvSpPr>
          <p:cNvPr id="8" name="Rektangel 7"/>
          <p:cNvSpPr/>
          <p:nvPr userDrawn="1"/>
        </p:nvSpPr>
        <p:spPr>
          <a:xfrm>
            <a:off x="0" y="570443"/>
            <a:ext cx="540000" cy="3721545"/>
          </a:xfrm>
          <a:prstGeom prst="rect">
            <a:avLst/>
          </a:prstGeom>
          <a:solidFill>
            <a:srgbClr val="FF5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sp>
        <p:nvSpPr>
          <p:cNvPr id="9" name="Plassholder for bilde 7"/>
          <p:cNvSpPr>
            <a:spLocks noGrp="1"/>
          </p:cNvSpPr>
          <p:nvPr>
            <p:ph type="pic" sz="quarter" idx="13" hasCustomPrompt="1"/>
          </p:nvPr>
        </p:nvSpPr>
        <p:spPr>
          <a:xfrm>
            <a:off x="4536568" y="756094"/>
            <a:ext cx="3240405" cy="3324294"/>
          </a:xfrm>
          <a:solidFill>
            <a:schemeClr val="tx1">
              <a:lumMod val="50000"/>
              <a:lumOff val="50000"/>
            </a:schemeClr>
          </a:solidFill>
        </p:spPr>
        <p:txBody>
          <a:bodyPr tIns="1151806" anchor="t"/>
          <a:lstStyle>
            <a:lvl1pPr marL="0" indent="0" algn="ctr">
              <a:buNone/>
              <a:defRPr baseline="0">
                <a:solidFill>
                  <a:schemeClr val="bg1"/>
                </a:solidFill>
              </a:defRPr>
            </a:lvl1pPr>
          </a:lstStyle>
          <a:p>
            <a:r>
              <a:rPr lang="nb-NO"/>
              <a:t>Sett inn bilde</a:t>
            </a:r>
          </a:p>
        </p:txBody>
      </p:sp>
      <p:sp>
        <p:nvSpPr>
          <p:cNvPr id="10" name="Tittel 1"/>
          <p:cNvSpPr>
            <a:spLocks noGrp="1"/>
          </p:cNvSpPr>
          <p:nvPr>
            <p:ph type="title"/>
          </p:nvPr>
        </p:nvSpPr>
        <p:spPr>
          <a:xfrm>
            <a:off x="864108" y="756094"/>
            <a:ext cx="3240405" cy="3324293"/>
          </a:xfrm>
        </p:spPr>
        <p:txBody>
          <a:bodyPr anchor="t">
            <a:normAutofit/>
          </a:bodyPr>
          <a:lstStyle>
            <a:lvl1pPr algn="l">
              <a:defRPr sz="2000" b="0" cap="none" baseline="0">
                <a:solidFill>
                  <a:schemeClr val="bg1"/>
                </a:solidFill>
              </a:defRPr>
            </a:lvl1pPr>
          </a:lstStyle>
          <a:p>
            <a:r>
              <a:rPr lang="nb-NO"/>
              <a:t>Klikk for å redigere tittelstil</a:t>
            </a:r>
          </a:p>
        </p:txBody>
      </p:sp>
      <p:pic>
        <p:nvPicPr>
          <p:cNvPr id="2" name="Bild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3769421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5" name="Plassholder for dato 4"/>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2160B648-CE22-44E3-B7C5-203226245C35}" type="slidenum">
              <a:rPr lang="nb-NO" smtClean="0"/>
              <a:pPr/>
              <a:t>‹#›</a:t>
            </a:fld>
            <a:endParaRPr lang="nb-NO"/>
          </a:p>
        </p:txBody>
      </p:sp>
      <p:sp>
        <p:nvSpPr>
          <p:cNvPr id="8" name="Tittel 1"/>
          <p:cNvSpPr>
            <a:spLocks noGrp="1"/>
          </p:cNvSpPr>
          <p:nvPr>
            <p:ph type="title" hasCustomPrompt="1"/>
          </p:nvPr>
        </p:nvSpPr>
        <p:spPr>
          <a:xfrm>
            <a:off x="785034" y="960681"/>
            <a:ext cx="7388009" cy="588600"/>
          </a:xfrm>
        </p:spPr>
        <p:txBody>
          <a:bodyPr>
            <a:normAutofit/>
          </a:bodyPr>
          <a:lstStyle>
            <a:lvl1pPr>
              <a:lnSpc>
                <a:spcPts val="2800"/>
              </a:lnSpc>
              <a:defRPr sz="3000"/>
            </a:lvl1pPr>
          </a:lstStyle>
          <a:p>
            <a:r>
              <a:rPr lang="nb-NO"/>
              <a:t>Klikk for å redigere tittelstil</a:t>
            </a:r>
            <a:br>
              <a:rPr lang="nb-NO"/>
            </a:br>
            <a:endParaRPr lang="nb-NO"/>
          </a:p>
        </p:txBody>
      </p:sp>
      <p:sp>
        <p:nvSpPr>
          <p:cNvPr id="9" name="Plassholder for innhold 2"/>
          <p:cNvSpPr>
            <a:spLocks noGrp="1"/>
          </p:cNvSpPr>
          <p:nvPr>
            <p:ph idx="1"/>
          </p:nvPr>
        </p:nvSpPr>
        <p:spPr>
          <a:xfrm>
            <a:off x="785034" y="1822562"/>
            <a:ext cx="3492000" cy="2336483"/>
          </a:xfrm>
        </p:spPr>
        <p:txBody>
          <a:bodyPr/>
          <a:lstStyle>
            <a:lvl1pPr>
              <a:defRPr sz="1800"/>
            </a:lvl1pPr>
            <a:lvl2pPr>
              <a:defRPr sz="1600"/>
            </a:lvl2pPr>
            <a:lvl3pPr>
              <a:defRPr sz="1400"/>
            </a:lvl3pPr>
            <a:lvl4pPr>
              <a:defRPr sz="1200"/>
            </a:lvl4pPr>
            <a:lvl5pPr>
              <a:defRPr sz="1200"/>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10" name="Plassholder for innhold 2"/>
          <p:cNvSpPr>
            <a:spLocks noGrp="1"/>
          </p:cNvSpPr>
          <p:nvPr>
            <p:ph idx="13"/>
          </p:nvPr>
        </p:nvSpPr>
        <p:spPr>
          <a:xfrm>
            <a:off x="4749871" y="1806015"/>
            <a:ext cx="3492000" cy="2353030"/>
          </a:xfrm>
        </p:spPr>
        <p:txBody>
          <a:bodyPr/>
          <a:lstStyle>
            <a:lvl1pPr rtl="0">
              <a:defRPr sz="1800"/>
            </a:lvl1pPr>
            <a:lvl2pPr rtl="0">
              <a:defRPr sz="1600"/>
            </a:lvl2pPr>
            <a:lvl3pPr rtl="0">
              <a:defRPr sz="1400"/>
            </a:lvl3pPr>
            <a:lvl4pPr rtl="0">
              <a:defRPr sz="1200"/>
            </a:lvl4pPr>
            <a:lvl5pPr rtl="0">
              <a:defRPr sz="1200"/>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Tree>
    <p:extLst>
      <p:ext uri="{BB962C8B-B14F-4D97-AF65-F5344CB8AC3E}">
        <p14:creationId xmlns:p14="http://schemas.microsoft.com/office/powerpoint/2010/main" val="38103708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a:xfrm>
            <a:off x="827178" y="1017958"/>
            <a:ext cx="6259065" cy="486061"/>
          </a:xfrm>
        </p:spPr>
        <p:txBody>
          <a:bodyPr/>
          <a:lstStyle/>
          <a:p>
            <a:r>
              <a:rPr lang="nb-NO"/>
              <a:t>Klikk for å redigere tittelstil</a:t>
            </a:r>
          </a:p>
        </p:txBody>
      </p:sp>
      <p:sp>
        <p:nvSpPr>
          <p:cNvPr id="3" name="Plassholder for dato 2"/>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2160B648-CE22-44E3-B7C5-203226245C35}" type="slidenum">
              <a:rPr lang="nb-NO" smtClean="0"/>
              <a:pPr/>
              <a:t>‹#›</a:t>
            </a:fld>
            <a:endParaRPr lang="nb-NO"/>
          </a:p>
        </p:txBody>
      </p:sp>
    </p:spTree>
    <p:extLst>
      <p:ext uri="{BB962C8B-B14F-4D97-AF65-F5344CB8AC3E}">
        <p14:creationId xmlns:p14="http://schemas.microsoft.com/office/powerpoint/2010/main" val="1208184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2160B648-CE22-44E3-B7C5-203226245C35}" type="slidenum">
              <a:rPr lang="nb-NO" smtClean="0"/>
              <a:pPr/>
              <a:t>‹#›</a:t>
            </a:fld>
            <a:endParaRPr lang="nb-NO"/>
          </a:p>
        </p:txBody>
      </p:sp>
    </p:spTree>
    <p:extLst>
      <p:ext uri="{BB962C8B-B14F-4D97-AF65-F5344CB8AC3E}">
        <p14:creationId xmlns:p14="http://schemas.microsoft.com/office/powerpoint/2010/main" val="2032803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2160B648-CE22-44E3-B7C5-203226245C35}" type="slidenum">
              <a:rPr lang="nb-NO" smtClean="0"/>
              <a:pPr/>
              <a:t>‹#›</a:t>
            </a:fld>
            <a:endParaRPr lang="nb-NO"/>
          </a:p>
        </p:txBody>
      </p:sp>
    </p:spTree>
    <p:extLst>
      <p:ext uri="{BB962C8B-B14F-4D97-AF65-F5344CB8AC3E}">
        <p14:creationId xmlns:p14="http://schemas.microsoft.com/office/powerpoint/2010/main" val="2394652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2160B648-CE22-44E3-B7C5-203226245C35}" type="slidenum">
              <a:rPr lang="nb-NO" smtClean="0"/>
              <a:pPr/>
              <a:t>‹#›</a:t>
            </a:fld>
            <a:endParaRPr lang="nb-NO"/>
          </a:p>
        </p:txBody>
      </p:sp>
    </p:spTree>
    <p:extLst>
      <p:ext uri="{BB962C8B-B14F-4D97-AF65-F5344CB8AC3E}">
        <p14:creationId xmlns:p14="http://schemas.microsoft.com/office/powerpoint/2010/main" val="2277516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tel og innhold - uten punk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hasCustomPrompt="1"/>
          </p:nvPr>
        </p:nvSpPr>
        <p:spPr/>
        <p:txBody>
          <a:bodyPr/>
          <a:lstStyle>
            <a:lvl1pPr marL="0" indent="0">
              <a:buNone/>
              <a:defRPr/>
            </a:lvl1pPr>
          </a:lstStyle>
          <a:p>
            <a:pPr lvl="0"/>
            <a:r>
              <a:rPr lang="nb-NO"/>
              <a:t>Tekst</a:t>
            </a:r>
          </a:p>
        </p:txBody>
      </p:sp>
      <p:sp>
        <p:nvSpPr>
          <p:cNvPr id="4" name="Plassholder for dato 3"/>
          <p:cNvSpPr>
            <a:spLocks noGrp="1"/>
          </p:cNvSpPr>
          <p:nvPr>
            <p:ph type="dt" sz="half" idx="10"/>
          </p:nvPr>
        </p:nvSpPr>
        <p:spPr/>
        <p:txBody>
          <a:body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2160B648-CE22-44E3-B7C5-203226245C35}" type="slidenum">
              <a:rPr lang="nb-NO" smtClean="0"/>
              <a:pPr/>
              <a:t>‹#›</a:t>
            </a:fld>
            <a:endParaRPr lang="nb-NO"/>
          </a:p>
        </p:txBody>
      </p:sp>
    </p:spTree>
    <p:extLst>
      <p:ext uri="{BB962C8B-B14F-4D97-AF65-F5344CB8AC3E}">
        <p14:creationId xmlns:p14="http://schemas.microsoft.com/office/powerpoint/2010/main" val="3653508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killeside">
    <p:bg>
      <p:bgPr>
        <a:solidFill>
          <a:srgbClr val="D1697D"/>
        </a:solidFill>
        <a:effectLst/>
      </p:bgPr>
    </p:bg>
    <p:spTree>
      <p:nvGrpSpPr>
        <p:cNvPr id="1" name=""/>
        <p:cNvGrpSpPr/>
        <p:nvPr/>
      </p:nvGrpSpPr>
      <p:grpSpPr>
        <a:xfrm>
          <a:off x="0" y="0"/>
          <a:ext cx="0" cy="0"/>
          <a:chOff x="0" y="0"/>
          <a:chExt cx="0" cy="0"/>
        </a:xfrm>
      </p:grpSpPr>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sp>
        <p:nvSpPr>
          <p:cNvPr id="2" name="Tittel 1"/>
          <p:cNvSpPr>
            <a:spLocks noGrp="1"/>
          </p:cNvSpPr>
          <p:nvPr>
            <p:ph type="ctrTitle"/>
          </p:nvPr>
        </p:nvSpPr>
        <p:spPr>
          <a:xfrm>
            <a:off x="432054" y="1249355"/>
            <a:ext cx="1937042" cy="1032371"/>
          </a:xfrm>
          <a:noFill/>
        </p:spPr>
        <p:txBody>
          <a:bodyPr bIns="190768" anchor="t">
            <a:noAutofit/>
          </a:bodyPr>
          <a:lstStyle>
            <a:lvl1pPr algn="l">
              <a:lnSpc>
                <a:spcPts val="2099"/>
              </a:lnSpc>
              <a:defRPr sz="1800">
                <a:solidFill>
                  <a:schemeClr val="bg1"/>
                </a:solidFill>
              </a:defRPr>
            </a:lvl1pPr>
          </a:lstStyle>
          <a:p>
            <a:r>
              <a:rPr lang="nb-NO"/>
              <a:t>Klikk for å redigere tittelstil</a:t>
            </a:r>
          </a:p>
        </p:txBody>
      </p:sp>
      <p:cxnSp>
        <p:nvCxnSpPr>
          <p:cNvPr id="10" name="Rett linje 9"/>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kstSylinder 1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cxnSp>
        <p:nvCxnSpPr>
          <p:cNvPr id="8" name="Rett linje 7"/>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Bild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2788161192"/>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killeside #2">
    <p:bg>
      <p:bgPr>
        <a:solidFill>
          <a:srgbClr val="F0CB66"/>
        </a:solidFill>
        <a:effectLst/>
      </p:bgPr>
    </p:bg>
    <p:spTree>
      <p:nvGrpSpPr>
        <p:cNvPr id="1" name=""/>
        <p:cNvGrpSpPr/>
        <p:nvPr/>
      </p:nvGrpSpPr>
      <p:grpSpPr>
        <a:xfrm>
          <a:off x="0" y="0"/>
          <a:ext cx="0" cy="0"/>
          <a:chOff x="0" y="0"/>
          <a:chExt cx="0" cy="0"/>
        </a:xfrm>
      </p:grpSpPr>
      <p:sp>
        <p:nvSpPr>
          <p:cNvPr id="6" name="TekstSylinder 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cxnSp>
        <p:nvCxnSpPr>
          <p:cNvPr id="8" name="Rett linje 7"/>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Rett linje 11"/>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ctrTitle"/>
          </p:nvPr>
        </p:nvSpPr>
        <p:spPr>
          <a:xfrm>
            <a:off x="432054" y="1249356"/>
            <a:ext cx="1937042" cy="1033329"/>
          </a:xfrm>
          <a:noFill/>
        </p:spPr>
        <p:txBody>
          <a:bodyPr bIns="190768" anchor="t">
            <a:noAutofit/>
          </a:bodyPr>
          <a:lstStyle>
            <a:lvl1pPr algn="l">
              <a:lnSpc>
                <a:spcPts val="2099"/>
              </a:lnSpc>
              <a:defRPr sz="1800">
                <a:solidFill>
                  <a:schemeClr val="bg1"/>
                </a:solidFill>
              </a:defRPr>
            </a:lvl1pPr>
          </a:lstStyle>
          <a:p>
            <a:r>
              <a:rPr lang="nb-NO"/>
              <a:t>Klikk for å redigere tittelstil</a:t>
            </a:r>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416443874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killeside #3">
    <p:bg>
      <p:bgPr>
        <a:solidFill>
          <a:srgbClr val="91C2AD"/>
        </a:solidFill>
        <a:effectLst/>
      </p:bgPr>
    </p:bg>
    <p:spTree>
      <p:nvGrpSpPr>
        <p:cNvPr id="1" name=""/>
        <p:cNvGrpSpPr/>
        <p:nvPr/>
      </p:nvGrpSpPr>
      <p:grpSpPr>
        <a:xfrm>
          <a:off x="0" y="0"/>
          <a:ext cx="0" cy="0"/>
          <a:chOff x="0" y="0"/>
          <a:chExt cx="0" cy="0"/>
        </a:xfrm>
      </p:grpSpPr>
      <p:sp>
        <p:nvSpPr>
          <p:cNvPr id="6" name="TekstSylinder 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cxnSp>
        <p:nvCxnSpPr>
          <p:cNvPr id="9" name="Rett linje 8"/>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Rett linje 11"/>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ctrTitle"/>
          </p:nvPr>
        </p:nvSpPr>
        <p:spPr>
          <a:xfrm>
            <a:off x="432054" y="1249356"/>
            <a:ext cx="1937042" cy="1033329"/>
          </a:xfrm>
          <a:noFill/>
        </p:spPr>
        <p:txBody>
          <a:bodyPr bIns="190768" anchor="t">
            <a:noAutofit/>
          </a:bodyPr>
          <a:lstStyle>
            <a:lvl1pPr algn="l">
              <a:lnSpc>
                <a:spcPts val="2099"/>
              </a:lnSpc>
              <a:defRPr sz="1800">
                <a:solidFill>
                  <a:schemeClr val="bg1"/>
                </a:solidFill>
              </a:defRPr>
            </a:lvl1pPr>
          </a:lstStyle>
          <a:p>
            <a:r>
              <a:rPr lang="nb-NO"/>
              <a:t>Klikk for å redigere tittelstil</a:t>
            </a:r>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4066275302"/>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killeside #4">
    <p:bg>
      <p:bgPr>
        <a:solidFill>
          <a:srgbClr val="14B28E"/>
        </a:solidFill>
        <a:effectLst/>
      </p:bgPr>
    </p:bg>
    <p:spTree>
      <p:nvGrpSpPr>
        <p:cNvPr id="1" name=""/>
        <p:cNvGrpSpPr/>
        <p:nvPr/>
      </p:nvGrpSpPr>
      <p:grpSpPr>
        <a:xfrm>
          <a:off x="0" y="0"/>
          <a:ext cx="0" cy="0"/>
          <a:chOff x="0" y="0"/>
          <a:chExt cx="0" cy="0"/>
        </a:xfrm>
      </p:grpSpPr>
      <p:sp>
        <p:nvSpPr>
          <p:cNvPr id="6" name="TekstSylinder 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cxnSp>
        <p:nvCxnSpPr>
          <p:cNvPr id="8" name="Rett linje 7"/>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Rett linje 11"/>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ctrTitle"/>
          </p:nvPr>
        </p:nvSpPr>
        <p:spPr>
          <a:xfrm>
            <a:off x="432054" y="1245756"/>
            <a:ext cx="1937042" cy="731240"/>
          </a:xfrm>
          <a:noFill/>
        </p:spPr>
        <p:txBody>
          <a:bodyPr bIns="190768" anchor="t">
            <a:spAutoFit/>
          </a:bodyPr>
          <a:lstStyle>
            <a:lvl1pPr algn="l">
              <a:lnSpc>
                <a:spcPts val="2099"/>
              </a:lnSpc>
              <a:defRPr sz="1800">
                <a:solidFill>
                  <a:schemeClr val="bg1"/>
                </a:solidFill>
              </a:defRPr>
            </a:lvl1pPr>
          </a:lstStyle>
          <a:p>
            <a:r>
              <a:rPr lang="nb-NO"/>
              <a:t>Klikk for å redigere tittelstil</a:t>
            </a:r>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695514721"/>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killeside #5">
    <p:bg>
      <p:bgPr>
        <a:solidFill>
          <a:srgbClr val="4A6C81"/>
        </a:solidFill>
        <a:effectLst/>
      </p:bgPr>
    </p:bg>
    <p:spTree>
      <p:nvGrpSpPr>
        <p:cNvPr id="1" name=""/>
        <p:cNvGrpSpPr/>
        <p:nvPr/>
      </p:nvGrpSpPr>
      <p:grpSpPr>
        <a:xfrm>
          <a:off x="0" y="0"/>
          <a:ext cx="0" cy="0"/>
          <a:chOff x="0" y="0"/>
          <a:chExt cx="0" cy="0"/>
        </a:xfrm>
      </p:grpSpPr>
      <p:sp>
        <p:nvSpPr>
          <p:cNvPr id="6" name="TekstSylinder 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cxnSp>
        <p:nvCxnSpPr>
          <p:cNvPr id="8" name="Rett linje 7"/>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Rett linje 11"/>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ctrTitle"/>
          </p:nvPr>
        </p:nvSpPr>
        <p:spPr>
          <a:xfrm>
            <a:off x="432054" y="1245756"/>
            <a:ext cx="1937042" cy="1033329"/>
          </a:xfrm>
          <a:noFill/>
        </p:spPr>
        <p:txBody>
          <a:bodyPr bIns="190768" anchor="t">
            <a:noAutofit/>
          </a:bodyPr>
          <a:lstStyle>
            <a:lvl1pPr algn="l">
              <a:lnSpc>
                <a:spcPts val="2099"/>
              </a:lnSpc>
              <a:defRPr sz="1800">
                <a:solidFill>
                  <a:schemeClr val="bg1"/>
                </a:solidFill>
              </a:defRPr>
            </a:lvl1pPr>
          </a:lstStyle>
          <a:p>
            <a:r>
              <a:rPr lang="nb-NO"/>
              <a:t>Klikk for å redigere tittelstil</a:t>
            </a:r>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3297199939"/>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killeside #6">
    <p:bg>
      <p:bgPr>
        <a:solidFill>
          <a:srgbClr val="B55998"/>
        </a:solidFill>
        <a:effectLst/>
      </p:bgPr>
    </p:bg>
    <p:spTree>
      <p:nvGrpSpPr>
        <p:cNvPr id="1" name=""/>
        <p:cNvGrpSpPr/>
        <p:nvPr/>
      </p:nvGrpSpPr>
      <p:grpSpPr>
        <a:xfrm>
          <a:off x="0" y="0"/>
          <a:ext cx="0" cy="0"/>
          <a:chOff x="0" y="0"/>
          <a:chExt cx="0" cy="0"/>
        </a:xfrm>
      </p:grpSpPr>
      <p:sp>
        <p:nvSpPr>
          <p:cNvPr id="6" name="TekstSylinder 5"/>
          <p:cNvSpPr txBox="1"/>
          <p:nvPr userDrawn="1"/>
        </p:nvSpPr>
        <p:spPr>
          <a:xfrm>
            <a:off x="-1475878" y="1"/>
            <a:ext cx="1388268" cy="2092864"/>
          </a:xfrm>
          <a:prstGeom prst="rect">
            <a:avLst/>
          </a:prstGeom>
          <a:solidFill>
            <a:srgbClr val="4F4F4F"/>
          </a:solidFill>
        </p:spPr>
        <p:txBody>
          <a:bodyPr wrap="square" lIns="91424" tIns="45712" rIns="91424" bIns="45712" rtlCol="0">
            <a:spAutoFit/>
          </a:bodyPr>
          <a:lstStyle/>
          <a:p>
            <a:r>
              <a:rPr lang="nb-NO" sz="1000" b="1">
                <a:solidFill>
                  <a:schemeClr val="bg1"/>
                </a:solidFill>
              </a:rPr>
              <a:t>Hvordan skifte</a:t>
            </a:r>
            <a:r>
              <a:rPr lang="nb-NO" sz="1000" b="1" baseline="0">
                <a:solidFill>
                  <a:schemeClr val="bg1"/>
                </a:solidFill>
              </a:rPr>
              <a:t> </a:t>
            </a:r>
            <a:r>
              <a:rPr lang="nb-NO" sz="1000" b="1">
                <a:solidFill>
                  <a:schemeClr val="bg1"/>
                </a:solidFill>
              </a:rPr>
              <a:t>bakgrunnsbilde:</a:t>
            </a:r>
          </a:p>
          <a:p>
            <a:pPr marL="123804" indent="-123804">
              <a:buFont typeface="+mj-lt"/>
              <a:buAutoNum type="arabicPeriod"/>
            </a:pPr>
            <a:r>
              <a:rPr lang="nb-NO" sz="1000">
                <a:solidFill>
                  <a:schemeClr val="bg1"/>
                </a:solidFill>
              </a:rPr>
              <a:t>Høyreklikk på siden og velg «Formater bakgrunn»</a:t>
            </a:r>
          </a:p>
          <a:p>
            <a:pPr marL="123804" indent="-123804">
              <a:buFont typeface="+mj-lt"/>
              <a:buAutoNum type="arabicPeriod"/>
            </a:pPr>
            <a:r>
              <a:rPr lang="nb-NO" sz="1000">
                <a:solidFill>
                  <a:schemeClr val="bg1"/>
                </a:solidFill>
              </a:rPr>
              <a:t>Velg «Fyll» &gt;</a:t>
            </a:r>
            <a:r>
              <a:rPr lang="nb-NO" sz="1000" baseline="0">
                <a:solidFill>
                  <a:schemeClr val="bg1"/>
                </a:solidFill>
              </a:rPr>
              <a:t> «Bilde eller tekstur»</a:t>
            </a:r>
          </a:p>
          <a:p>
            <a:pPr marL="123804" indent="-123804">
              <a:buFont typeface="+mj-lt"/>
              <a:buAutoNum type="arabicPeriod"/>
            </a:pPr>
            <a:r>
              <a:rPr lang="nb-NO" sz="1000" baseline="0">
                <a:solidFill>
                  <a:schemeClr val="bg1"/>
                </a:solidFill>
              </a:rPr>
              <a:t>Trykk «Sett inn fra Fil»</a:t>
            </a:r>
          </a:p>
          <a:p>
            <a:pPr marL="123804" indent="-123804">
              <a:buFont typeface="+mj-lt"/>
              <a:buAutoNum type="arabicPeriod"/>
            </a:pPr>
            <a:r>
              <a:rPr lang="nb-NO" sz="1000" baseline="0">
                <a:solidFill>
                  <a:schemeClr val="bg1"/>
                </a:solidFill>
              </a:rPr>
              <a:t>Bla deg fram til ønsket bilde</a:t>
            </a:r>
            <a:endParaRPr lang="nb-NO" sz="1000">
              <a:solidFill>
                <a:schemeClr val="bg1"/>
              </a:solidFill>
            </a:endParaRPr>
          </a:p>
        </p:txBody>
      </p:sp>
      <p:sp>
        <p:nvSpPr>
          <p:cNvPr id="7" name="Rektangel 6"/>
          <p:cNvSpPr/>
          <p:nvPr userDrawn="1"/>
        </p:nvSpPr>
        <p:spPr>
          <a:xfrm>
            <a:off x="2" y="504063"/>
            <a:ext cx="2811951" cy="3787673"/>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cxnSp>
        <p:nvCxnSpPr>
          <p:cNvPr id="8" name="Rett linje 7"/>
          <p:cNvCxnSpPr/>
          <p:nvPr userDrawn="1"/>
        </p:nvCxnSpPr>
        <p:spPr>
          <a:xfrm>
            <a:off x="432054" y="100452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Rett linje 11"/>
          <p:cNvCxnSpPr/>
          <p:nvPr userDrawn="1"/>
        </p:nvCxnSpPr>
        <p:spPr>
          <a:xfrm>
            <a:off x="432054" y="2523916"/>
            <a:ext cx="1937042" cy="0"/>
          </a:xfrm>
          <a:prstGeom prst="line">
            <a:avLst/>
          </a:prstGeom>
          <a:ln w="7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ctrTitle"/>
          </p:nvPr>
        </p:nvSpPr>
        <p:spPr>
          <a:xfrm>
            <a:off x="432054" y="1245756"/>
            <a:ext cx="1937042" cy="1033200"/>
          </a:xfrm>
          <a:noFill/>
        </p:spPr>
        <p:txBody>
          <a:bodyPr bIns="190768" anchor="t">
            <a:noAutofit/>
          </a:bodyPr>
          <a:lstStyle>
            <a:lvl1pPr algn="l">
              <a:lnSpc>
                <a:spcPts val="2099"/>
              </a:lnSpc>
              <a:defRPr sz="1800">
                <a:solidFill>
                  <a:schemeClr val="bg1"/>
                </a:solidFill>
              </a:defRPr>
            </a:lvl1pPr>
          </a:lstStyle>
          <a:p>
            <a:r>
              <a:rPr lang="nb-NO"/>
              <a:t>Klikk for å redigere tittelstil</a:t>
            </a:r>
          </a:p>
        </p:txBody>
      </p:sp>
      <p:pic>
        <p:nvPicPr>
          <p:cNvPr id="3" name="Bild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3563608615"/>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827178" y="986989"/>
            <a:ext cx="6259065" cy="486061"/>
          </a:xfrm>
          <a:prstGeom prst="rect">
            <a:avLst/>
          </a:prstGeom>
        </p:spPr>
        <p:txBody>
          <a:bodyPr vert="horz" lIns="0" tIns="0" rIns="0" bIns="0" rtlCol="0" anchor="t">
            <a:normAutofit/>
          </a:bodyPr>
          <a:lstStyle/>
          <a:p>
            <a:r>
              <a:rPr lang="nb-NO"/>
              <a:t>Klikk for å redigere tittelstil</a:t>
            </a:r>
          </a:p>
        </p:txBody>
      </p:sp>
      <p:sp>
        <p:nvSpPr>
          <p:cNvPr id="3" name="Plassholder for tekst 2"/>
          <p:cNvSpPr>
            <a:spLocks noGrp="1"/>
          </p:cNvSpPr>
          <p:nvPr>
            <p:ph type="body" idx="1"/>
          </p:nvPr>
        </p:nvSpPr>
        <p:spPr>
          <a:xfrm>
            <a:off x="827179" y="1715061"/>
            <a:ext cx="6259064" cy="2520315"/>
          </a:xfrm>
          <a:prstGeom prst="rect">
            <a:avLst/>
          </a:prstGeom>
        </p:spPr>
        <p:txBody>
          <a:bodyPr vert="horz" lIns="0" tIns="0" rIns="0" bIns="0" rtlCol="0" anchor="t">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2"/>
          </p:nvPr>
        </p:nvSpPr>
        <p:spPr>
          <a:xfrm>
            <a:off x="853862" y="4719398"/>
            <a:ext cx="755696" cy="98778"/>
          </a:xfrm>
          <a:prstGeom prst="rect">
            <a:avLst/>
          </a:prstGeom>
        </p:spPr>
        <p:txBody>
          <a:bodyPr vert="horz" lIns="0" tIns="0" rIns="0" bIns="0" rtlCol="0" anchor="t"/>
          <a:lstStyle>
            <a:lvl1pPr algn="l">
              <a:defRPr sz="800">
                <a:solidFill>
                  <a:srgbClr val="4F4F4F"/>
                </a:solidFill>
              </a:defRPr>
            </a:lvl1pPr>
          </a:lstStyle>
          <a:p>
            <a:fld id="{C398387E-2639-460A-8798-010C6AF5F6F9}" type="datetimeFigureOut">
              <a:rPr lang="nb-NO" smtClean="0"/>
              <a:pPr/>
              <a:t>14.06.2022</a:t>
            </a:fld>
            <a:endParaRPr lang="nb-NO"/>
          </a:p>
        </p:txBody>
      </p:sp>
      <p:sp>
        <p:nvSpPr>
          <p:cNvPr id="5" name="Plassholder for bunntekst 4"/>
          <p:cNvSpPr>
            <a:spLocks noGrp="1"/>
          </p:cNvSpPr>
          <p:nvPr>
            <p:ph type="ftr" sz="quarter" idx="3"/>
          </p:nvPr>
        </p:nvSpPr>
        <p:spPr>
          <a:xfrm>
            <a:off x="863693" y="4818176"/>
            <a:ext cx="6186036" cy="97965"/>
          </a:xfrm>
          <a:prstGeom prst="rect">
            <a:avLst/>
          </a:prstGeom>
        </p:spPr>
        <p:txBody>
          <a:bodyPr vert="horz" lIns="0" tIns="0" rIns="0" bIns="0" rtlCol="0" anchor="t"/>
          <a:lstStyle>
            <a:lvl1pPr algn="l">
              <a:defRPr sz="800">
                <a:solidFill>
                  <a:srgbClr val="4F4F4F"/>
                </a:solidFill>
              </a:defRPr>
            </a:lvl1pPr>
          </a:lstStyle>
          <a:p>
            <a:endParaRPr lang="nb-NO"/>
          </a:p>
        </p:txBody>
      </p:sp>
      <p:sp>
        <p:nvSpPr>
          <p:cNvPr id="6" name="Plassholder for lysbildenummer 5"/>
          <p:cNvSpPr>
            <a:spLocks noGrp="1"/>
          </p:cNvSpPr>
          <p:nvPr>
            <p:ph type="sldNum" sz="quarter" idx="4"/>
          </p:nvPr>
        </p:nvSpPr>
        <p:spPr>
          <a:xfrm>
            <a:off x="863694" y="4916141"/>
            <a:ext cx="755696" cy="98778"/>
          </a:xfrm>
          <a:prstGeom prst="rect">
            <a:avLst/>
          </a:prstGeom>
        </p:spPr>
        <p:txBody>
          <a:bodyPr vert="horz" lIns="0" tIns="0" rIns="0" bIns="0" rtlCol="0" anchor="t"/>
          <a:lstStyle>
            <a:lvl1pPr algn="l">
              <a:defRPr sz="800">
                <a:solidFill>
                  <a:srgbClr val="4F4F4F"/>
                </a:solidFill>
              </a:defRPr>
            </a:lvl1pPr>
          </a:lstStyle>
          <a:p>
            <a:fld id="{2160B648-CE22-44E3-B7C5-203226245C35}" type="slidenum">
              <a:rPr lang="nb-NO" smtClean="0"/>
              <a:pPr/>
              <a:t>‹#›</a:t>
            </a:fld>
            <a:endParaRPr lang="nb-NO"/>
          </a:p>
        </p:txBody>
      </p:sp>
      <p:sp>
        <p:nvSpPr>
          <p:cNvPr id="7" name="Rektangel 6"/>
          <p:cNvSpPr/>
          <p:nvPr/>
        </p:nvSpPr>
        <p:spPr>
          <a:xfrm>
            <a:off x="0" y="570514"/>
            <a:ext cx="432054" cy="3780473"/>
          </a:xfrm>
          <a:prstGeom prst="rect">
            <a:avLst/>
          </a:prstGeom>
          <a:solidFill>
            <a:srgbClr val="FF5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nb-NO"/>
          </a:p>
        </p:txBody>
      </p:sp>
      <p:pic>
        <p:nvPicPr>
          <p:cNvPr id="9" name="Bilde 8"/>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7356677" y="4428571"/>
            <a:ext cx="1787323" cy="714929"/>
          </a:xfrm>
          <a:prstGeom prst="rect">
            <a:avLst/>
          </a:prstGeom>
        </p:spPr>
      </p:pic>
    </p:spTree>
    <p:extLst>
      <p:ext uri="{BB962C8B-B14F-4D97-AF65-F5344CB8AC3E}">
        <p14:creationId xmlns:p14="http://schemas.microsoft.com/office/powerpoint/2010/main" val="16895900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60" r:id="rId4"/>
    <p:sldLayoutId id="2147483664" r:id="rId5"/>
    <p:sldLayoutId id="2147483665" r:id="rId6"/>
    <p:sldLayoutId id="2147483666" r:id="rId7"/>
    <p:sldLayoutId id="2147483667" r:id="rId8"/>
    <p:sldLayoutId id="2147483668" r:id="rId9"/>
    <p:sldLayoutId id="2147483661" r:id="rId10"/>
    <p:sldLayoutId id="2147483662" r:id="rId11"/>
    <p:sldLayoutId id="2147483651" r:id="rId12"/>
    <p:sldLayoutId id="2147483663" r:id="rId13"/>
    <p:sldLayoutId id="2147483652" r:id="rId14"/>
    <p:sldLayoutId id="2147483654" r:id="rId15"/>
    <p:sldLayoutId id="2147483655" r:id="rId16"/>
    <p:sldLayoutId id="2147483670" r:id="rId17"/>
  </p:sldLayoutIdLst>
  <p:txStyles>
    <p:titleStyle>
      <a:lvl1pPr algn="l" defTabSz="914246" rtl="0" eaLnBrk="1" latinLnBrk="0" hangingPunct="1">
        <a:spcBef>
          <a:spcPct val="0"/>
        </a:spcBef>
        <a:buNone/>
        <a:defRPr sz="3000" kern="1200">
          <a:solidFill>
            <a:srgbClr val="FF5600"/>
          </a:solidFill>
          <a:latin typeface="+mj-lt"/>
          <a:ea typeface="+mj-ea"/>
          <a:cs typeface="+mj-cs"/>
        </a:defRPr>
      </a:lvl1pPr>
    </p:titleStyle>
    <p:bodyStyle>
      <a:lvl1pPr marL="251958" indent="-251958" algn="l" defTabSz="914246" rtl="0" eaLnBrk="1" latinLnBrk="0" hangingPunct="1">
        <a:spcBef>
          <a:spcPct val="20000"/>
        </a:spcBef>
        <a:buClr>
          <a:srgbClr val="FF5600"/>
        </a:buClr>
        <a:buFont typeface="Symbol" panose="05050102010706020507" pitchFamily="18" charset="2"/>
        <a:buChar char="·"/>
        <a:defRPr sz="2000" kern="1200">
          <a:solidFill>
            <a:schemeClr val="tx1"/>
          </a:solidFill>
          <a:latin typeface="+mn-lt"/>
          <a:ea typeface="+mn-ea"/>
          <a:cs typeface="+mn-cs"/>
        </a:defRPr>
      </a:lvl1pPr>
      <a:lvl2pPr marL="742824" indent="-285702" algn="l" defTabSz="914246" rtl="0" eaLnBrk="1" latinLnBrk="0" hangingPunct="1">
        <a:spcBef>
          <a:spcPct val="20000"/>
        </a:spcBef>
        <a:buFont typeface="Arial" panose="020B0604020202020204" pitchFamily="34" charset="0"/>
        <a:buChar char="–"/>
        <a:defRPr sz="1800" kern="1200">
          <a:solidFill>
            <a:srgbClr val="4F4F4F"/>
          </a:solidFill>
          <a:latin typeface="+mn-lt"/>
          <a:ea typeface="+mn-ea"/>
          <a:cs typeface="+mn-cs"/>
        </a:defRPr>
      </a:lvl2pPr>
      <a:lvl3pPr marL="1142807" indent="-228562" algn="l" defTabSz="914246" rtl="0" eaLnBrk="1" latinLnBrk="0" hangingPunct="1">
        <a:spcBef>
          <a:spcPct val="20000"/>
        </a:spcBef>
        <a:buFont typeface="Arial" panose="020B0604020202020204" pitchFamily="34" charset="0"/>
        <a:buChar char="•"/>
        <a:defRPr sz="1600" kern="1200">
          <a:solidFill>
            <a:srgbClr val="4F4F4F"/>
          </a:solidFill>
          <a:latin typeface="+mn-lt"/>
          <a:ea typeface="+mn-ea"/>
          <a:cs typeface="+mn-cs"/>
        </a:defRPr>
      </a:lvl3pPr>
      <a:lvl4pPr marL="1599930" indent="-228562" algn="l" defTabSz="914246" rtl="0" eaLnBrk="1" latinLnBrk="0" hangingPunct="1">
        <a:spcBef>
          <a:spcPct val="20000"/>
        </a:spcBef>
        <a:buFont typeface="Arial" panose="020B0604020202020204" pitchFamily="34" charset="0"/>
        <a:buChar char="–"/>
        <a:defRPr sz="1400" kern="1200">
          <a:solidFill>
            <a:srgbClr val="4F4F4F"/>
          </a:solidFill>
          <a:latin typeface="+mn-lt"/>
          <a:ea typeface="+mn-ea"/>
          <a:cs typeface="+mn-cs"/>
        </a:defRPr>
      </a:lvl4pPr>
      <a:lvl5pPr marL="2057052" indent="-228562" algn="l" defTabSz="914246" rtl="0" eaLnBrk="1" latinLnBrk="0" hangingPunct="1">
        <a:spcBef>
          <a:spcPct val="20000"/>
        </a:spcBef>
        <a:buFont typeface="Arial" panose="020B0604020202020204" pitchFamily="34" charset="0"/>
        <a:buChar char="»"/>
        <a:defRPr sz="1400" kern="1200">
          <a:solidFill>
            <a:srgbClr val="4F4F4F"/>
          </a:solidFill>
          <a:latin typeface="+mn-lt"/>
          <a:ea typeface="+mn-ea"/>
          <a:cs typeface="+mn-cs"/>
        </a:defRPr>
      </a:lvl5pPr>
      <a:lvl6pPr marL="2514175"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98"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21"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44"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b-NO"/>
      </a:defPPr>
      <a:lvl1pPr marL="0" algn="l" defTabSz="914246" rtl="0" eaLnBrk="1" latinLnBrk="0" hangingPunct="1">
        <a:defRPr sz="1800" kern="1200">
          <a:solidFill>
            <a:schemeClr val="tx1"/>
          </a:solidFill>
          <a:latin typeface="+mn-lt"/>
          <a:ea typeface="+mn-ea"/>
          <a:cs typeface="+mn-cs"/>
        </a:defRPr>
      </a:lvl1pPr>
      <a:lvl2pPr marL="457123" algn="l" defTabSz="914246" rtl="0" eaLnBrk="1" latinLnBrk="0" hangingPunct="1">
        <a:defRPr sz="1800" kern="1200">
          <a:solidFill>
            <a:schemeClr val="tx1"/>
          </a:solidFill>
          <a:latin typeface="+mn-lt"/>
          <a:ea typeface="+mn-ea"/>
          <a:cs typeface="+mn-cs"/>
        </a:defRPr>
      </a:lvl2pPr>
      <a:lvl3pPr marL="914246" algn="l" defTabSz="914246" rtl="0" eaLnBrk="1" latinLnBrk="0" hangingPunct="1">
        <a:defRPr sz="1800" kern="1200">
          <a:solidFill>
            <a:schemeClr val="tx1"/>
          </a:solidFill>
          <a:latin typeface="+mn-lt"/>
          <a:ea typeface="+mn-ea"/>
          <a:cs typeface="+mn-cs"/>
        </a:defRPr>
      </a:lvl3pPr>
      <a:lvl4pPr marL="1371368" algn="l" defTabSz="914246" rtl="0" eaLnBrk="1" latinLnBrk="0" hangingPunct="1">
        <a:defRPr sz="1800" kern="1200">
          <a:solidFill>
            <a:schemeClr val="tx1"/>
          </a:solidFill>
          <a:latin typeface="+mn-lt"/>
          <a:ea typeface="+mn-ea"/>
          <a:cs typeface="+mn-cs"/>
        </a:defRPr>
      </a:lvl4pPr>
      <a:lvl5pPr marL="1828491" algn="l" defTabSz="914246" rtl="0" eaLnBrk="1" latinLnBrk="0" hangingPunct="1">
        <a:defRPr sz="1800" kern="1200">
          <a:solidFill>
            <a:schemeClr val="tx1"/>
          </a:solidFill>
          <a:latin typeface="+mn-lt"/>
          <a:ea typeface="+mn-ea"/>
          <a:cs typeface="+mn-cs"/>
        </a:defRPr>
      </a:lvl5pPr>
      <a:lvl6pPr marL="2285614" algn="l" defTabSz="914246" rtl="0" eaLnBrk="1" latinLnBrk="0" hangingPunct="1">
        <a:defRPr sz="1800" kern="1200">
          <a:solidFill>
            <a:schemeClr val="tx1"/>
          </a:solidFill>
          <a:latin typeface="+mn-lt"/>
          <a:ea typeface="+mn-ea"/>
          <a:cs typeface="+mn-cs"/>
        </a:defRPr>
      </a:lvl6pPr>
      <a:lvl7pPr marL="2742736" algn="l" defTabSz="914246" rtl="0" eaLnBrk="1" latinLnBrk="0" hangingPunct="1">
        <a:defRPr sz="1800" kern="1200">
          <a:solidFill>
            <a:schemeClr val="tx1"/>
          </a:solidFill>
          <a:latin typeface="+mn-lt"/>
          <a:ea typeface="+mn-ea"/>
          <a:cs typeface="+mn-cs"/>
        </a:defRPr>
      </a:lvl7pPr>
      <a:lvl8pPr marL="3199860" algn="l" defTabSz="914246" rtl="0" eaLnBrk="1" latinLnBrk="0" hangingPunct="1">
        <a:defRPr sz="1800" kern="1200">
          <a:solidFill>
            <a:schemeClr val="tx1"/>
          </a:solidFill>
          <a:latin typeface="+mn-lt"/>
          <a:ea typeface="+mn-ea"/>
          <a:cs typeface="+mn-cs"/>
        </a:defRPr>
      </a:lvl8pPr>
      <a:lvl9pPr marL="3656982" algn="l" defTabSz="9142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www.sintef.no/projectweb/cineldi/abou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noAutofit/>
          </a:bodyPr>
          <a:lstStyle/>
          <a:p>
            <a:pPr>
              <a:lnSpc>
                <a:spcPct val="100000"/>
              </a:lnSpc>
            </a:pPr>
            <a:r>
              <a:rPr lang="en-US" sz="2400" b="1" err="1"/>
              <a:t>Eliaden</a:t>
            </a:r>
            <a:r>
              <a:rPr lang="en-US" sz="2400" b="1"/>
              <a:t> 2022</a:t>
            </a:r>
            <a:br>
              <a:rPr lang="en-US" sz="2400"/>
            </a:br>
            <a:r>
              <a:rPr lang="en-US" sz="2400" err="1"/>
              <a:t>Lansering</a:t>
            </a:r>
            <a:r>
              <a:rPr lang="en-US" sz="2400"/>
              <a:t> av NEK400:2022 </a:t>
            </a:r>
          </a:p>
        </p:txBody>
      </p:sp>
      <p:sp>
        <p:nvSpPr>
          <p:cNvPr id="8" name="Subtitle 7"/>
          <p:cNvSpPr>
            <a:spLocks noGrp="1"/>
          </p:cNvSpPr>
          <p:nvPr>
            <p:ph type="subTitle" idx="1"/>
          </p:nvPr>
        </p:nvSpPr>
        <p:spPr>
          <a:xfrm>
            <a:off x="406851" y="3080831"/>
            <a:ext cx="2395983" cy="606029"/>
          </a:xfrm>
        </p:spPr>
        <p:txBody>
          <a:bodyPr>
            <a:normAutofit fontScale="85000" lnSpcReduction="20000"/>
          </a:bodyPr>
          <a:lstStyle/>
          <a:p>
            <a:pPr>
              <a:lnSpc>
                <a:spcPct val="120000"/>
              </a:lnSpc>
            </a:pPr>
            <a:r>
              <a:rPr lang="en-US" err="1"/>
              <a:t>Direktorat</a:t>
            </a:r>
            <a:r>
              <a:rPr lang="en-US"/>
              <a:t> for </a:t>
            </a:r>
            <a:r>
              <a:rPr lang="en-US" err="1"/>
              <a:t>samfunssikkerhet</a:t>
            </a:r>
            <a:r>
              <a:rPr lang="en-US"/>
              <a:t>  </a:t>
            </a:r>
            <a:r>
              <a:rPr lang="en-US" err="1"/>
              <a:t>og</a:t>
            </a:r>
            <a:r>
              <a:rPr lang="en-US"/>
              <a:t> </a:t>
            </a:r>
            <a:r>
              <a:rPr lang="en-US" err="1"/>
              <a:t>beredskap</a:t>
            </a:r>
            <a:r>
              <a:rPr lang="en-US"/>
              <a:t> </a:t>
            </a:r>
            <a:r>
              <a:rPr lang="en-US" err="1"/>
              <a:t>ved</a:t>
            </a:r>
            <a:endParaRPr lang="en-US"/>
          </a:p>
          <a:p>
            <a:pPr>
              <a:lnSpc>
                <a:spcPct val="120000"/>
              </a:lnSpc>
            </a:pPr>
            <a:r>
              <a:rPr lang="en-US"/>
              <a:t>Kjetil Solberg </a:t>
            </a:r>
            <a:r>
              <a:rPr lang="en-US" err="1"/>
              <a:t>og</a:t>
            </a:r>
            <a:r>
              <a:rPr lang="en-US"/>
              <a:t> Eirik Haugen</a:t>
            </a:r>
          </a:p>
          <a:p>
            <a:endParaRPr lang="en-US" sz="700"/>
          </a:p>
        </p:txBody>
      </p:sp>
      <p:sp>
        <p:nvSpPr>
          <p:cNvPr id="4" name="Plassholder for dato 3"/>
          <p:cNvSpPr>
            <a:spLocks noGrp="1"/>
          </p:cNvSpPr>
          <p:nvPr>
            <p:ph type="dt" sz="half" idx="10"/>
          </p:nvPr>
        </p:nvSpPr>
        <p:spPr>
          <a:xfrm>
            <a:off x="1222513" y="3945835"/>
            <a:ext cx="1341696" cy="285133"/>
          </a:xfrm>
        </p:spPr>
        <p:txBody>
          <a:bodyPr/>
          <a:lstStyle/>
          <a:p>
            <a:fld id="{0C065460-20E7-4544-B60B-28D5041E29B3}" type="datetime4">
              <a:rPr lang="nb-NO" sz="1200" smtClean="0"/>
              <a:pPr/>
              <a:t>14. juni 2022</a:t>
            </a:fld>
            <a:endParaRPr lang="nb-NO" sz="1200"/>
          </a:p>
        </p:txBody>
      </p:sp>
    </p:spTree>
    <p:extLst>
      <p:ext uri="{BB962C8B-B14F-4D97-AF65-F5344CB8AC3E}">
        <p14:creationId xmlns:p14="http://schemas.microsoft.com/office/powerpoint/2010/main" val="1299287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Overgangsordning NEK400:2022</a:t>
            </a:r>
          </a:p>
        </p:txBody>
      </p:sp>
      <p:sp>
        <p:nvSpPr>
          <p:cNvPr id="3" name="Plassholder for innhold 2"/>
          <p:cNvSpPr>
            <a:spLocks noGrp="1"/>
          </p:cNvSpPr>
          <p:nvPr>
            <p:ph idx="1"/>
          </p:nvPr>
        </p:nvSpPr>
        <p:spPr>
          <a:xfrm>
            <a:off x="827178" y="1715061"/>
            <a:ext cx="7968479" cy="2520315"/>
          </a:xfrm>
        </p:spPr>
        <p:txBody>
          <a:bodyPr>
            <a:normAutofit/>
          </a:bodyPr>
          <a:lstStyle/>
          <a:p>
            <a:pPr>
              <a:lnSpc>
                <a:spcPct val="107000"/>
              </a:lnSpc>
              <a:spcAft>
                <a:spcPts val="800"/>
              </a:spcAft>
            </a:pPr>
            <a:r>
              <a:rPr lang="nb-NO" sz="1400"/>
              <a:t>Overgangsregler: </a:t>
            </a:r>
          </a:p>
          <a:p>
            <a:pPr marL="833766" lvl="1" indent="-342900">
              <a:lnSpc>
                <a:spcPct val="107000"/>
              </a:lnSpc>
              <a:buFont typeface="Symbol" panose="05050102010706020507" pitchFamily="18" charset="2"/>
              <a:buChar char=""/>
            </a:pPr>
            <a:r>
              <a:rPr lang="nb-NO" sz="1400">
                <a:solidFill>
                  <a:schemeClr val="tx1"/>
                </a:solidFill>
              </a:rPr>
              <a:t>NEK 400:2022 er gjeldende norm for prosjektering og utførelse fra og med 1. juli 2022.</a:t>
            </a:r>
          </a:p>
          <a:p>
            <a:pPr marL="833766" lvl="1" indent="-342900">
              <a:lnSpc>
                <a:spcPct val="107000"/>
              </a:lnSpc>
              <a:buFont typeface="Symbol" panose="05050102010706020507" pitchFamily="18" charset="2"/>
              <a:buChar char=""/>
            </a:pPr>
            <a:r>
              <a:rPr lang="nb-NO" sz="1400">
                <a:solidFill>
                  <a:schemeClr val="tx1"/>
                </a:solidFill>
              </a:rPr>
              <a:t>NEK 400:2018 kan også benyttes for prosjektering ut 2022.</a:t>
            </a:r>
          </a:p>
          <a:p>
            <a:pPr marL="833766" lvl="1" indent="-342900">
              <a:lnSpc>
                <a:spcPct val="107000"/>
              </a:lnSpc>
              <a:spcAft>
                <a:spcPts val="800"/>
              </a:spcAft>
              <a:buFont typeface="Symbol" panose="05050102010706020507" pitchFamily="18" charset="2"/>
              <a:buChar char=""/>
            </a:pPr>
            <a:r>
              <a:rPr lang="nb-NO" sz="1400">
                <a:solidFill>
                  <a:schemeClr val="tx1"/>
                </a:solidFill>
              </a:rPr>
              <a:t>Installasjoner prosjektert i henhold til NEK 400:2018 må utføres og ferdigstilles innen utgangen av 2023.</a:t>
            </a:r>
          </a:p>
          <a:p>
            <a:pPr marL="342900" indent="-342900">
              <a:lnSpc>
                <a:spcPct val="107000"/>
              </a:lnSpc>
              <a:spcAft>
                <a:spcPts val="800"/>
              </a:spcAft>
              <a:buFont typeface="Symbol" panose="05050102010706020507" pitchFamily="18" charset="2"/>
              <a:buChar char=""/>
            </a:pPr>
            <a:r>
              <a:rPr lang="nb-NO" sz="1400"/>
              <a:t>Søknad om dispensasjon</a:t>
            </a:r>
          </a:p>
          <a:p>
            <a:endParaRPr lang="nb-NO" sz="700"/>
          </a:p>
        </p:txBody>
      </p:sp>
    </p:spTree>
    <p:extLst>
      <p:ext uri="{BB962C8B-B14F-4D97-AF65-F5344CB8AC3E}">
        <p14:creationId xmlns:p14="http://schemas.microsoft.com/office/powerpoint/2010/main" val="1124238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BF6B0E8-3AE2-4A78-BCA7-25DDC2CA1EEB}"/>
              </a:ext>
            </a:extLst>
          </p:cNvPr>
          <p:cNvSpPr>
            <a:spLocks noGrp="1"/>
          </p:cNvSpPr>
          <p:nvPr>
            <p:ph type="title"/>
          </p:nvPr>
        </p:nvSpPr>
        <p:spPr/>
        <p:txBody>
          <a:bodyPr/>
          <a:lstStyle/>
          <a:p>
            <a:r>
              <a:rPr lang="nb-NO"/>
              <a:t>Utfordringer – grønt skifte</a:t>
            </a:r>
          </a:p>
        </p:txBody>
      </p:sp>
      <p:pic>
        <p:nvPicPr>
          <p:cNvPr id="6" name="Bilde 5">
            <a:extLst>
              <a:ext uri="{FF2B5EF4-FFF2-40B4-BE49-F238E27FC236}">
                <a16:creationId xmlns:a16="http://schemas.microsoft.com/office/drawing/2014/main" id="{8D3A127E-37D8-4CE8-B745-8EDD5356314A}"/>
              </a:ext>
            </a:extLst>
          </p:cNvPr>
          <p:cNvPicPr>
            <a:picLocks noChangeAspect="1"/>
          </p:cNvPicPr>
          <p:nvPr/>
        </p:nvPicPr>
        <p:blipFill>
          <a:blip r:embed="rId3"/>
          <a:stretch>
            <a:fillRect/>
          </a:stretch>
        </p:blipFill>
        <p:spPr>
          <a:xfrm>
            <a:off x="526774" y="1473050"/>
            <a:ext cx="8247409" cy="2615585"/>
          </a:xfrm>
          <a:prstGeom prst="rect">
            <a:avLst/>
          </a:prstGeom>
        </p:spPr>
      </p:pic>
      <p:sp>
        <p:nvSpPr>
          <p:cNvPr id="9" name="TekstSylinder 8">
            <a:extLst>
              <a:ext uri="{FF2B5EF4-FFF2-40B4-BE49-F238E27FC236}">
                <a16:creationId xmlns:a16="http://schemas.microsoft.com/office/drawing/2014/main" id="{C5A68B2B-ADD5-4B76-9D23-2BC5FE1C3A54}"/>
              </a:ext>
            </a:extLst>
          </p:cNvPr>
          <p:cNvSpPr txBox="1"/>
          <p:nvPr/>
        </p:nvSpPr>
        <p:spPr>
          <a:xfrm>
            <a:off x="0" y="4881890"/>
            <a:ext cx="3607904" cy="261610"/>
          </a:xfrm>
          <a:prstGeom prst="rect">
            <a:avLst/>
          </a:prstGeom>
          <a:noFill/>
        </p:spPr>
        <p:txBody>
          <a:bodyPr wrap="square" rtlCol="0">
            <a:spAutoFit/>
          </a:bodyPr>
          <a:lstStyle/>
          <a:p>
            <a:r>
              <a:rPr lang="nb-NO" sz="1100"/>
              <a:t>Bilde fra </a:t>
            </a:r>
            <a:r>
              <a:rPr lang="nb-NO" sz="1100">
                <a:hlinkClick r:id="rId4"/>
              </a:rPr>
              <a:t>https://www.sintef.no/projectweb/cineldi/about/</a:t>
            </a:r>
            <a:r>
              <a:rPr lang="nb-NO" sz="1100"/>
              <a:t> </a:t>
            </a:r>
          </a:p>
        </p:txBody>
      </p:sp>
    </p:spTree>
    <p:extLst>
      <p:ext uri="{BB962C8B-B14F-4D97-AF65-F5344CB8AC3E}">
        <p14:creationId xmlns:p14="http://schemas.microsoft.com/office/powerpoint/2010/main" val="2080645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BF6B0E8-3AE2-4A78-BCA7-25DDC2CA1EEB}"/>
              </a:ext>
            </a:extLst>
          </p:cNvPr>
          <p:cNvSpPr>
            <a:spLocks noGrp="1"/>
          </p:cNvSpPr>
          <p:nvPr>
            <p:ph type="title"/>
          </p:nvPr>
        </p:nvSpPr>
        <p:spPr/>
        <p:txBody>
          <a:bodyPr/>
          <a:lstStyle/>
          <a:p>
            <a:r>
              <a:rPr lang="nb-NO" err="1"/>
              <a:t>Mikronett</a:t>
            </a:r>
            <a:endParaRPr lang="nb-NO"/>
          </a:p>
        </p:txBody>
      </p:sp>
      <p:sp>
        <p:nvSpPr>
          <p:cNvPr id="3" name="Plassholder for innhold 2">
            <a:extLst>
              <a:ext uri="{FF2B5EF4-FFF2-40B4-BE49-F238E27FC236}">
                <a16:creationId xmlns:a16="http://schemas.microsoft.com/office/drawing/2014/main" id="{B8F82350-AB3A-43DB-A331-3E291BB9B440}"/>
              </a:ext>
            </a:extLst>
          </p:cNvPr>
          <p:cNvSpPr>
            <a:spLocks noGrp="1"/>
          </p:cNvSpPr>
          <p:nvPr>
            <p:ph idx="1"/>
          </p:nvPr>
        </p:nvSpPr>
        <p:spPr/>
        <p:txBody>
          <a:bodyPr/>
          <a:lstStyle/>
          <a:p>
            <a:pPr marL="342900" indent="-342900">
              <a:buFont typeface="Arial" panose="020B0604020202020204" pitchFamily="34" charset="0"/>
              <a:buChar char="•"/>
            </a:pPr>
            <a:endParaRPr lang="nb-NO"/>
          </a:p>
        </p:txBody>
      </p:sp>
      <p:pic>
        <p:nvPicPr>
          <p:cNvPr id="6" name="Bilde 5">
            <a:extLst>
              <a:ext uri="{FF2B5EF4-FFF2-40B4-BE49-F238E27FC236}">
                <a16:creationId xmlns:a16="http://schemas.microsoft.com/office/drawing/2014/main" id="{6A71345D-069C-4F5F-BE59-9E96D87B4918}"/>
              </a:ext>
            </a:extLst>
          </p:cNvPr>
          <p:cNvPicPr>
            <a:picLocks noChangeAspect="1"/>
          </p:cNvPicPr>
          <p:nvPr/>
        </p:nvPicPr>
        <p:blipFill>
          <a:blip r:embed="rId3"/>
          <a:stretch>
            <a:fillRect/>
          </a:stretch>
        </p:blipFill>
        <p:spPr>
          <a:xfrm>
            <a:off x="760478" y="1625608"/>
            <a:ext cx="6392463" cy="3008218"/>
          </a:xfrm>
          <a:prstGeom prst="rect">
            <a:avLst/>
          </a:prstGeom>
        </p:spPr>
      </p:pic>
    </p:spTree>
    <p:extLst>
      <p:ext uri="{BB962C8B-B14F-4D97-AF65-F5344CB8AC3E}">
        <p14:creationId xmlns:p14="http://schemas.microsoft.com/office/powerpoint/2010/main" val="3578780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descr="Et bilde som inneholder tekst, utendørs&#10;&#10;Automatisk generert beskrivelse">
            <a:extLst>
              <a:ext uri="{FF2B5EF4-FFF2-40B4-BE49-F238E27FC236}">
                <a16:creationId xmlns:a16="http://schemas.microsoft.com/office/drawing/2014/main" id="{49FEFD1B-66CB-4FA9-9B3A-6FB3D4BA22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601" y="366373"/>
            <a:ext cx="6145122" cy="4608842"/>
          </a:xfrm>
          <a:prstGeom prst="rect">
            <a:avLst/>
          </a:prstGeom>
        </p:spPr>
      </p:pic>
      <p:sp>
        <p:nvSpPr>
          <p:cNvPr id="2" name="Tittel 1">
            <a:extLst>
              <a:ext uri="{FF2B5EF4-FFF2-40B4-BE49-F238E27FC236}">
                <a16:creationId xmlns:a16="http://schemas.microsoft.com/office/drawing/2014/main" id="{5BF6B0E8-3AE2-4A78-BCA7-25DDC2CA1EEB}"/>
              </a:ext>
            </a:extLst>
          </p:cNvPr>
          <p:cNvSpPr>
            <a:spLocks noGrp="1"/>
          </p:cNvSpPr>
          <p:nvPr>
            <p:ph type="title"/>
          </p:nvPr>
        </p:nvSpPr>
        <p:spPr/>
        <p:txBody>
          <a:bodyPr/>
          <a:lstStyle/>
          <a:p>
            <a:r>
              <a:rPr lang="nb-NO"/>
              <a:t>Solceller</a:t>
            </a:r>
          </a:p>
        </p:txBody>
      </p:sp>
      <p:pic>
        <p:nvPicPr>
          <p:cNvPr id="5" name="Plassholder for innhold 4" descr="Et bilde som inneholder utendørs, bakke, personer, solcelle&#10;&#10;Automatisk generert beskrivelse">
            <a:extLst>
              <a:ext uri="{FF2B5EF4-FFF2-40B4-BE49-F238E27FC236}">
                <a16:creationId xmlns:a16="http://schemas.microsoft.com/office/drawing/2014/main" id="{2B3455A8-32BB-4B17-9006-74E98936064C}"/>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070748" y="1101571"/>
            <a:ext cx="4073252" cy="3054940"/>
          </a:xfrm>
        </p:spPr>
      </p:pic>
    </p:spTree>
    <p:extLst>
      <p:ext uri="{BB962C8B-B14F-4D97-AF65-F5344CB8AC3E}">
        <p14:creationId xmlns:p14="http://schemas.microsoft.com/office/powerpoint/2010/main" val="1682342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BF6B0E8-3AE2-4A78-BCA7-25DDC2CA1EEB}"/>
              </a:ext>
            </a:extLst>
          </p:cNvPr>
          <p:cNvSpPr>
            <a:spLocks noGrp="1"/>
          </p:cNvSpPr>
          <p:nvPr>
            <p:ph type="title"/>
          </p:nvPr>
        </p:nvSpPr>
        <p:spPr/>
        <p:txBody>
          <a:bodyPr/>
          <a:lstStyle/>
          <a:p>
            <a:r>
              <a:rPr lang="nb-NO"/>
              <a:t>Solceller</a:t>
            </a:r>
          </a:p>
        </p:txBody>
      </p:sp>
      <p:sp>
        <p:nvSpPr>
          <p:cNvPr id="3" name="Plassholder for innhold 2">
            <a:extLst>
              <a:ext uri="{FF2B5EF4-FFF2-40B4-BE49-F238E27FC236}">
                <a16:creationId xmlns:a16="http://schemas.microsoft.com/office/drawing/2014/main" id="{B8F82350-AB3A-43DB-A331-3E291BB9B440}"/>
              </a:ext>
            </a:extLst>
          </p:cNvPr>
          <p:cNvSpPr>
            <a:spLocks noGrp="1"/>
          </p:cNvSpPr>
          <p:nvPr>
            <p:ph idx="1"/>
          </p:nvPr>
        </p:nvSpPr>
        <p:spPr>
          <a:xfrm>
            <a:off x="827179" y="1715061"/>
            <a:ext cx="7117196" cy="2520315"/>
          </a:xfrm>
        </p:spPr>
        <p:txBody>
          <a:bodyPr>
            <a:normAutofit/>
          </a:bodyPr>
          <a:lstStyle/>
          <a:p>
            <a:pPr marL="342900" indent="-342900">
              <a:buFont typeface="Arial" panose="020B0604020202020204" pitchFamily="34" charset="0"/>
              <a:buChar char="•"/>
            </a:pPr>
            <a:r>
              <a:rPr lang="nb-NO"/>
              <a:t>FEK §6</a:t>
            </a:r>
          </a:p>
        </p:txBody>
      </p:sp>
      <p:sp>
        <p:nvSpPr>
          <p:cNvPr id="5" name="TekstSylinder 4">
            <a:extLst>
              <a:ext uri="{FF2B5EF4-FFF2-40B4-BE49-F238E27FC236}">
                <a16:creationId xmlns:a16="http://schemas.microsoft.com/office/drawing/2014/main" id="{0FA75DE1-7D53-4CB2-8CCD-22871442777D}"/>
              </a:ext>
            </a:extLst>
          </p:cNvPr>
          <p:cNvSpPr txBox="1"/>
          <p:nvPr/>
        </p:nvSpPr>
        <p:spPr>
          <a:xfrm>
            <a:off x="0" y="4835723"/>
            <a:ext cx="8757634" cy="523220"/>
          </a:xfrm>
          <a:prstGeom prst="rect">
            <a:avLst/>
          </a:prstGeom>
          <a:noFill/>
        </p:spPr>
        <p:txBody>
          <a:bodyPr wrap="square" rtlCol="0">
            <a:spAutoFit/>
          </a:bodyPr>
          <a:lstStyle/>
          <a:p>
            <a:r>
              <a:rPr lang="nb-NO" sz="1400"/>
              <a:t>FEK – </a:t>
            </a:r>
            <a:r>
              <a:rPr lang="nb-NO" sz="1400">
                <a:latin typeface="Calibri" panose="020F0502020204030204" pitchFamily="34" charset="0"/>
                <a:cs typeface="Times New Roman" panose="02020603050405020304" pitchFamily="18" charset="0"/>
              </a:rPr>
              <a:t>f</a:t>
            </a:r>
            <a:r>
              <a:rPr lang="nb-NO" sz="1400">
                <a:effectLst/>
                <a:latin typeface="Calibri" panose="020F0502020204030204" pitchFamily="34" charset="0"/>
                <a:ea typeface="Calibri" panose="020F0502020204030204" pitchFamily="34" charset="0"/>
                <a:cs typeface="Times New Roman" panose="02020603050405020304" pitchFamily="18" charset="0"/>
              </a:rPr>
              <a:t>orskrift om elektroforetak og kvalifikasjonskrav for arbeid knyttet til elektriske anlegg og elektrisk utstyr</a:t>
            </a:r>
          </a:p>
          <a:p>
            <a:endParaRPr lang="nb-NO" sz="1400"/>
          </a:p>
        </p:txBody>
      </p:sp>
      <p:pic>
        <p:nvPicPr>
          <p:cNvPr id="6" name="Bilde 5" descr="Et bilde som inneholder solcelle, utendørsobjekt, gulv, blå&#10;&#10;Automatisk generert beskrivelse">
            <a:extLst>
              <a:ext uri="{FF2B5EF4-FFF2-40B4-BE49-F238E27FC236}">
                <a16:creationId xmlns:a16="http://schemas.microsoft.com/office/drawing/2014/main" id="{67525B78-FEFC-4925-BCCC-D16D7136D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6715" y="214930"/>
            <a:ext cx="5333799" cy="3000262"/>
          </a:xfrm>
          <a:prstGeom prst="rect">
            <a:avLst/>
          </a:prstGeom>
        </p:spPr>
      </p:pic>
      <p:pic>
        <p:nvPicPr>
          <p:cNvPr id="7" name="Bilde 6" descr="Et bilde som inneholder utendørs, himmel, solcelle, utendørsobjekt&#10;&#10;Automatisk generert beskrivelse">
            <a:extLst>
              <a:ext uri="{FF2B5EF4-FFF2-40B4-BE49-F238E27FC236}">
                <a16:creationId xmlns:a16="http://schemas.microsoft.com/office/drawing/2014/main" id="{68873406-D3DD-4D0A-B922-5E40A77C0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014" y="2154263"/>
            <a:ext cx="4632674" cy="2605879"/>
          </a:xfrm>
          <a:prstGeom prst="rect">
            <a:avLst/>
          </a:prstGeom>
        </p:spPr>
      </p:pic>
    </p:spTree>
    <p:extLst>
      <p:ext uri="{BB962C8B-B14F-4D97-AF65-F5344CB8AC3E}">
        <p14:creationId xmlns:p14="http://schemas.microsoft.com/office/powerpoint/2010/main" val="3425448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BF6B0E8-3AE2-4A78-BCA7-25DDC2CA1EEB}"/>
              </a:ext>
            </a:extLst>
          </p:cNvPr>
          <p:cNvSpPr>
            <a:spLocks noGrp="1"/>
          </p:cNvSpPr>
          <p:nvPr>
            <p:ph type="title"/>
          </p:nvPr>
        </p:nvSpPr>
        <p:spPr/>
        <p:txBody>
          <a:bodyPr/>
          <a:lstStyle/>
          <a:p>
            <a:r>
              <a:rPr lang="nb-NO"/>
              <a:t>Energilagring / batterier</a:t>
            </a:r>
          </a:p>
        </p:txBody>
      </p:sp>
      <p:pic>
        <p:nvPicPr>
          <p:cNvPr id="7" name="Bilde 6">
            <a:extLst>
              <a:ext uri="{FF2B5EF4-FFF2-40B4-BE49-F238E27FC236}">
                <a16:creationId xmlns:a16="http://schemas.microsoft.com/office/drawing/2014/main" id="{4E5C5D14-F9FE-471C-B334-160860A11B22}"/>
              </a:ext>
            </a:extLst>
          </p:cNvPr>
          <p:cNvPicPr>
            <a:picLocks noChangeAspect="1"/>
          </p:cNvPicPr>
          <p:nvPr/>
        </p:nvPicPr>
        <p:blipFill>
          <a:blip r:embed="rId3"/>
          <a:stretch>
            <a:fillRect/>
          </a:stretch>
        </p:blipFill>
        <p:spPr>
          <a:xfrm>
            <a:off x="4553405" y="2012074"/>
            <a:ext cx="2353529" cy="2928334"/>
          </a:xfrm>
          <a:prstGeom prst="rect">
            <a:avLst/>
          </a:prstGeom>
        </p:spPr>
      </p:pic>
      <p:pic>
        <p:nvPicPr>
          <p:cNvPr id="5" name="Bilde 4">
            <a:extLst>
              <a:ext uri="{FF2B5EF4-FFF2-40B4-BE49-F238E27FC236}">
                <a16:creationId xmlns:a16="http://schemas.microsoft.com/office/drawing/2014/main" id="{EA2F08ED-0DB4-4187-8AC8-859FCE47830E}"/>
              </a:ext>
            </a:extLst>
          </p:cNvPr>
          <p:cNvPicPr>
            <a:picLocks noChangeAspect="1"/>
          </p:cNvPicPr>
          <p:nvPr/>
        </p:nvPicPr>
        <p:blipFill>
          <a:blip r:embed="rId4"/>
          <a:stretch>
            <a:fillRect/>
          </a:stretch>
        </p:blipFill>
        <p:spPr>
          <a:xfrm>
            <a:off x="6728049" y="800246"/>
            <a:ext cx="2233018" cy="3158904"/>
          </a:xfrm>
          <a:prstGeom prst="rect">
            <a:avLst/>
          </a:prstGeom>
        </p:spPr>
      </p:pic>
      <p:pic>
        <p:nvPicPr>
          <p:cNvPr id="9" name="Bilde 8">
            <a:extLst>
              <a:ext uri="{FF2B5EF4-FFF2-40B4-BE49-F238E27FC236}">
                <a16:creationId xmlns:a16="http://schemas.microsoft.com/office/drawing/2014/main" id="{E6E5DAD1-5E3E-4570-857E-BF4F7EC5E196}"/>
              </a:ext>
            </a:extLst>
          </p:cNvPr>
          <p:cNvPicPr>
            <a:picLocks noChangeAspect="1"/>
          </p:cNvPicPr>
          <p:nvPr/>
        </p:nvPicPr>
        <p:blipFill>
          <a:blip r:embed="rId5"/>
          <a:stretch>
            <a:fillRect/>
          </a:stretch>
        </p:blipFill>
        <p:spPr>
          <a:xfrm>
            <a:off x="456822" y="1778478"/>
            <a:ext cx="2648871" cy="3040219"/>
          </a:xfrm>
          <a:prstGeom prst="rect">
            <a:avLst/>
          </a:prstGeom>
        </p:spPr>
      </p:pic>
      <p:pic>
        <p:nvPicPr>
          <p:cNvPr id="13" name="Bilde 12">
            <a:extLst>
              <a:ext uri="{FF2B5EF4-FFF2-40B4-BE49-F238E27FC236}">
                <a16:creationId xmlns:a16="http://schemas.microsoft.com/office/drawing/2014/main" id="{ECFD8CCD-161A-422B-A55E-22F4D665CD65}"/>
              </a:ext>
            </a:extLst>
          </p:cNvPr>
          <p:cNvPicPr>
            <a:picLocks noChangeAspect="1"/>
          </p:cNvPicPr>
          <p:nvPr/>
        </p:nvPicPr>
        <p:blipFill>
          <a:blip r:embed="rId6"/>
          <a:stretch>
            <a:fillRect/>
          </a:stretch>
        </p:blipFill>
        <p:spPr>
          <a:xfrm>
            <a:off x="2318819" y="1861636"/>
            <a:ext cx="2169467" cy="3050045"/>
          </a:xfrm>
          <a:prstGeom prst="rect">
            <a:avLst/>
          </a:prstGeom>
        </p:spPr>
      </p:pic>
    </p:spTree>
    <p:extLst>
      <p:ext uri="{BB962C8B-B14F-4D97-AF65-F5344CB8AC3E}">
        <p14:creationId xmlns:p14="http://schemas.microsoft.com/office/powerpoint/2010/main" val="589469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A4709E8-34B3-4A19-8371-643ACD0640E2}"/>
              </a:ext>
            </a:extLst>
          </p:cNvPr>
          <p:cNvSpPr>
            <a:spLocks noGrp="1"/>
          </p:cNvSpPr>
          <p:nvPr>
            <p:ph type="title"/>
          </p:nvPr>
        </p:nvSpPr>
        <p:spPr/>
        <p:txBody>
          <a:bodyPr/>
          <a:lstStyle/>
          <a:p>
            <a:r>
              <a:rPr lang="nb-NO"/>
              <a:t>Elbillading </a:t>
            </a:r>
            <a:r>
              <a:rPr lang="nb-NO" err="1"/>
              <a:t>schuko</a:t>
            </a:r>
            <a:endParaRPr lang="nb-NO"/>
          </a:p>
        </p:txBody>
      </p:sp>
      <p:sp>
        <p:nvSpPr>
          <p:cNvPr id="3" name="Plassholder for innhold 2">
            <a:extLst>
              <a:ext uri="{FF2B5EF4-FFF2-40B4-BE49-F238E27FC236}">
                <a16:creationId xmlns:a16="http://schemas.microsoft.com/office/drawing/2014/main" id="{E69FFAEF-0E13-47CB-8657-525D2B564E03}"/>
              </a:ext>
            </a:extLst>
          </p:cNvPr>
          <p:cNvSpPr>
            <a:spLocks noGrp="1"/>
          </p:cNvSpPr>
          <p:nvPr>
            <p:ph idx="1"/>
          </p:nvPr>
        </p:nvSpPr>
        <p:spPr/>
        <p:txBody>
          <a:bodyPr/>
          <a:lstStyle/>
          <a:p>
            <a:r>
              <a:rPr lang="nb-NO"/>
              <a:t>FEL §16: </a:t>
            </a:r>
            <a:r>
              <a:rPr lang="nb-NO" b="0" i="1">
                <a:solidFill>
                  <a:srgbClr val="333333"/>
                </a:solidFill>
                <a:effectLst/>
                <a:latin typeface="Helvetica Neue"/>
              </a:rPr>
              <a:t>Elektriske anlegg skal planlegges og utføres slik at mennesker, husdyr og eiendom er beskyttet mot fare og skader ved normal bruk og slik at anlegget blir egnet til den forutsatte bruk.</a:t>
            </a:r>
            <a:endParaRPr lang="nb-NO" i="1"/>
          </a:p>
        </p:txBody>
      </p:sp>
      <p:sp>
        <p:nvSpPr>
          <p:cNvPr id="4" name="Plassholder for innhold 3">
            <a:extLst>
              <a:ext uri="{FF2B5EF4-FFF2-40B4-BE49-F238E27FC236}">
                <a16:creationId xmlns:a16="http://schemas.microsoft.com/office/drawing/2014/main" id="{FD4154BE-B581-4C40-ADE0-C6F4558661CF}"/>
              </a:ext>
            </a:extLst>
          </p:cNvPr>
          <p:cNvSpPr>
            <a:spLocks noGrp="1"/>
          </p:cNvSpPr>
          <p:nvPr>
            <p:ph idx="13"/>
          </p:nvPr>
        </p:nvSpPr>
        <p:spPr>
          <a:xfrm>
            <a:off x="4749870" y="1806015"/>
            <a:ext cx="3609095" cy="2353030"/>
          </a:xfrm>
        </p:spPr>
        <p:txBody>
          <a:bodyPr/>
          <a:lstStyle/>
          <a:p>
            <a:r>
              <a:rPr lang="nb-NO"/>
              <a:t>FEL §9: </a:t>
            </a:r>
            <a:r>
              <a:rPr lang="nb-NO" b="0" i="1">
                <a:solidFill>
                  <a:srgbClr val="333333"/>
                </a:solidFill>
                <a:effectLst/>
                <a:latin typeface="Helvetica Neue"/>
              </a:rPr>
              <a:t>Ved bruk og tilkobling av elektrisk utstyr til anlegg skal det vises aktsomhet slik at det ikke oppstår fare for liv eller eiendom.</a:t>
            </a:r>
            <a:r>
              <a:rPr lang="nb-NO" i="1"/>
              <a:t> </a:t>
            </a:r>
          </a:p>
        </p:txBody>
      </p:sp>
      <p:sp>
        <p:nvSpPr>
          <p:cNvPr id="6" name="TekstSylinder 5">
            <a:extLst>
              <a:ext uri="{FF2B5EF4-FFF2-40B4-BE49-F238E27FC236}">
                <a16:creationId xmlns:a16="http://schemas.microsoft.com/office/drawing/2014/main" id="{C9CE8D18-C02D-41A6-B7C9-D84AE3A1C9D1}"/>
              </a:ext>
            </a:extLst>
          </p:cNvPr>
          <p:cNvSpPr txBox="1"/>
          <p:nvPr/>
        </p:nvSpPr>
        <p:spPr>
          <a:xfrm>
            <a:off x="0" y="4835723"/>
            <a:ext cx="5715000" cy="307777"/>
          </a:xfrm>
          <a:prstGeom prst="rect">
            <a:avLst/>
          </a:prstGeom>
          <a:noFill/>
        </p:spPr>
        <p:txBody>
          <a:bodyPr wrap="square" rtlCol="0">
            <a:spAutoFit/>
          </a:bodyPr>
          <a:lstStyle/>
          <a:p>
            <a:r>
              <a:rPr lang="nb-NO" sz="1400"/>
              <a:t>FEL – forskrift om elektriske lavspenningsanlegg</a:t>
            </a:r>
          </a:p>
        </p:txBody>
      </p:sp>
    </p:spTree>
    <p:extLst>
      <p:ext uri="{BB962C8B-B14F-4D97-AF65-F5344CB8AC3E}">
        <p14:creationId xmlns:p14="http://schemas.microsoft.com/office/powerpoint/2010/main" val="824871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ABD109A-9514-4055-BD41-9C8781D12764}"/>
              </a:ext>
            </a:extLst>
          </p:cNvPr>
          <p:cNvSpPr>
            <a:spLocks noGrp="1"/>
          </p:cNvSpPr>
          <p:nvPr>
            <p:ph type="title"/>
          </p:nvPr>
        </p:nvSpPr>
        <p:spPr>
          <a:xfrm>
            <a:off x="785034" y="960681"/>
            <a:ext cx="7388009" cy="588600"/>
          </a:xfrm>
        </p:spPr>
        <p:txBody>
          <a:bodyPr anchor="t">
            <a:normAutofit/>
          </a:bodyPr>
          <a:lstStyle/>
          <a:p>
            <a:r>
              <a:rPr lang="nb-NO"/>
              <a:t>Risiko ved </a:t>
            </a:r>
            <a:r>
              <a:rPr lang="nb-NO" err="1"/>
              <a:t>lading</a:t>
            </a:r>
            <a:endParaRPr lang="nb-NO"/>
          </a:p>
        </p:txBody>
      </p:sp>
      <p:sp>
        <p:nvSpPr>
          <p:cNvPr id="3" name="Plassholder for innhold 2">
            <a:extLst>
              <a:ext uri="{FF2B5EF4-FFF2-40B4-BE49-F238E27FC236}">
                <a16:creationId xmlns:a16="http://schemas.microsoft.com/office/drawing/2014/main" id="{A8BBE0FD-F30A-4CBE-8727-594929ABC5EB}"/>
              </a:ext>
            </a:extLst>
          </p:cNvPr>
          <p:cNvSpPr>
            <a:spLocks noGrp="1"/>
          </p:cNvSpPr>
          <p:nvPr>
            <p:ph idx="1"/>
          </p:nvPr>
        </p:nvSpPr>
        <p:spPr>
          <a:xfrm>
            <a:off x="785034" y="1822562"/>
            <a:ext cx="3492000" cy="2336483"/>
          </a:xfrm>
        </p:spPr>
        <p:txBody>
          <a:bodyPr anchor="t">
            <a:normAutofit/>
          </a:bodyPr>
          <a:lstStyle/>
          <a:p>
            <a:pPr marL="251460" indent="-251460">
              <a:buFont typeface="Symbol" panose="020B0604020202020204" pitchFamily="34" charset="0"/>
              <a:buChar char="·"/>
            </a:pPr>
            <a:r>
              <a:rPr lang="nb-NO" sz="2000"/>
              <a:t>Skjøteledning </a:t>
            </a:r>
            <a:endParaRPr lang="nb-NO">
              <a:cs typeface="Arial"/>
            </a:endParaRPr>
          </a:p>
          <a:p>
            <a:pPr marL="251460" indent="-251460">
              <a:buFont typeface="Symbol" panose="020B0604020202020204" pitchFamily="34" charset="0"/>
              <a:buChar char="·"/>
            </a:pPr>
            <a:r>
              <a:rPr lang="nb-NO" sz="2000"/>
              <a:t>Adapter</a:t>
            </a:r>
            <a:endParaRPr lang="nb-NO" sz="2000">
              <a:cs typeface="Arial"/>
            </a:endParaRPr>
          </a:p>
          <a:p>
            <a:pPr marL="742315" lvl="1" indent="-285115"/>
            <a:endParaRPr lang="nb-NO" sz="1800">
              <a:solidFill>
                <a:schemeClr val="tx1"/>
              </a:solidFill>
              <a:cs typeface="Arial"/>
            </a:endParaRPr>
          </a:p>
        </p:txBody>
      </p:sp>
      <p:pic>
        <p:nvPicPr>
          <p:cNvPr id="9" name="Bilde 8" descr="Et bilde som inneholder utendørs&#10;&#10;Automatisk generert beskrivelse">
            <a:extLst>
              <a:ext uri="{FF2B5EF4-FFF2-40B4-BE49-F238E27FC236}">
                <a16:creationId xmlns:a16="http://schemas.microsoft.com/office/drawing/2014/main" id="{8E9F46D9-2A08-4B2F-A498-2813428DB12E}"/>
              </a:ext>
            </a:extLst>
          </p:cNvPr>
          <p:cNvPicPr>
            <a:picLocks noChangeAspect="1"/>
          </p:cNvPicPr>
          <p:nvPr/>
        </p:nvPicPr>
        <p:blipFill rotWithShape="1">
          <a:blip r:embed="rId3">
            <a:extLst>
              <a:ext uri="{28A0092B-C50C-407E-A947-70E740481C1C}">
                <a14:useLocalDpi xmlns:a14="http://schemas.microsoft.com/office/drawing/2010/main" val="0"/>
              </a:ext>
            </a:extLst>
          </a:blip>
          <a:srcRect r="16523" b="1"/>
          <a:stretch/>
        </p:blipFill>
        <p:spPr>
          <a:xfrm>
            <a:off x="5453792" y="328478"/>
            <a:ext cx="3492000" cy="2353030"/>
          </a:xfrm>
          <a:prstGeom prst="rect">
            <a:avLst/>
          </a:prstGeom>
          <a:noFill/>
        </p:spPr>
      </p:pic>
      <p:pic>
        <p:nvPicPr>
          <p:cNvPr id="4" name="Bilde 4" descr="Et bilde som inneholder bakke, utendørs, ligger, liggende&#10;&#10;Automatisk generert beskrivelse">
            <a:extLst>
              <a:ext uri="{FF2B5EF4-FFF2-40B4-BE49-F238E27FC236}">
                <a16:creationId xmlns:a16="http://schemas.microsoft.com/office/drawing/2014/main" id="{EB344466-A822-29FE-A597-45CAD657DB43}"/>
              </a:ext>
            </a:extLst>
          </p:cNvPr>
          <p:cNvPicPr>
            <a:picLocks noChangeAspect="1"/>
          </p:cNvPicPr>
          <p:nvPr/>
        </p:nvPicPr>
        <p:blipFill>
          <a:blip r:embed="rId4"/>
          <a:stretch>
            <a:fillRect/>
          </a:stretch>
        </p:blipFill>
        <p:spPr>
          <a:xfrm>
            <a:off x="614711" y="3858173"/>
            <a:ext cx="2743200" cy="1051300"/>
          </a:xfrm>
          <a:prstGeom prst="rect">
            <a:avLst/>
          </a:prstGeom>
        </p:spPr>
      </p:pic>
      <p:pic>
        <p:nvPicPr>
          <p:cNvPr id="5" name="Bilde 5" descr="Et bilde som inneholder tekst&#10;&#10;Automatisk generert beskrivelse">
            <a:extLst>
              <a:ext uri="{FF2B5EF4-FFF2-40B4-BE49-F238E27FC236}">
                <a16:creationId xmlns:a16="http://schemas.microsoft.com/office/drawing/2014/main" id="{F0CCE2AA-C542-75AA-6234-7D3301A8604A}"/>
              </a:ext>
            </a:extLst>
          </p:cNvPr>
          <p:cNvPicPr>
            <a:picLocks noChangeAspect="1"/>
          </p:cNvPicPr>
          <p:nvPr/>
        </p:nvPicPr>
        <p:blipFill>
          <a:blip r:embed="rId5"/>
          <a:stretch>
            <a:fillRect/>
          </a:stretch>
        </p:blipFill>
        <p:spPr>
          <a:xfrm>
            <a:off x="3413077" y="1594625"/>
            <a:ext cx="1990279" cy="3313306"/>
          </a:xfrm>
          <a:prstGeom prst="rect">
            <a:avLst/>
          </a:prstGeom>
        </p:spPr>
      </p:pic>
    </p:spTree>
    <p:extLst>
      <p:ext uri="{BB962C8B-B14F-4D97-AF65-F5344CB8AC3E}">
        <p14:creationId xmlns:p14="http://schemas.microsoft.com/office/powerpoint/2010/main" val="57655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A4709E8-34B3-4A19-8371-643ACD0640E2}"/>
              </a:ext>
            </a:extLst>
          </p:cNvPr>
          <p:cNvSpPr>
            <a:spLocks noGrp="1"/>
          </p:cNvSpPr>
          <p:nvPr>
            <p:ph type="title"/>
          </p:nvPr>
        </p:nvSpPr>
        <p:spPr>
          <a:xfrm>
            <a:off x="785034" y="1000437"/>
            <a:ext cx="7388009" cy="588600"/>
          </a:xfrm>
        </p:spPr>
        <p:txBody>
          <a:bodyPr/>
          <a:lstStyle/>
          <a:p>
            <a:r>
              <a:rPr lang="nb-NO"/>
              <a:t>Elbillading – 3 fase IT  </a:t>
            </a:r>
          </a:p>
        </p:txBody>
      </p:sp>
      <p:sp>
        <p:nvSpPr>
          <p:cNvPr id="3" name="Plassholder for innhold 2">
            <a:extLst>
              <a:ext uri="{FF2B5EF4-FFF2-40B4-BE49-F238E27FC236}">
                <a16:creationId xmlns:a16="http://schemas.microsoft.com/office/drawing/2014/main" id="{E69FFAEF-0E13-47CB-8657-525D2B564E03}"/>
              </a:ext>
            </a:extLst>
          </p:cNvPr>
          <p:cNvSpPr>
            <a:spLocks noGrp="1"/>
          </p:cNvSpPr>
          <p:nvPr>
            <p:ph idx="1"/>
          </p:nvPr>
        </p:nvSpPr>
        <p:spPr>
          <a:xfrm>
            <a:off x="785034" y="1822562"/>
            <a:ext cx="3964836" cy="2336483"/>
          </a:xfrm>
        </p:spPr>
        <p:txBody>
          <a:bodyPr>
            <a:normAutofit/>
          </a:bodyPr>
          <a:lstStyle/>
          <a:p>
            <a:endParaRPr lang="nb-NO" i="1"/>
          </a:p>
          <a:p>
            <a:endParaRPr lang="nb-NO" i="1"/>
          </a:p>
        </p:txBody>
      </p:sp>
      <p:sp>
        <p:nvSpPr>
          <p:cNvPr id="4" name="Plassholder for innhold 3">
            <a:extLst>
              <a:ext uri="{FF2B5EF4-FFF2-40B4-BE49-F238E27FC236}">
                <a16:creationId xmlns:a16="http://schemas.microsoft.com/office/drawing/2014/main" id="{FD4154BE-B581-4C40-ADE0-C6F4558661CF}"/>
              </a:ext>
            </a:extLst>
          </p:cNvPr>
          <p:cNvSpPr>
            <a:spLocks noGrp="1"/>
          </p:cNvSpPr>
          <p:nvPr>
            <p:ph idx="13"/>
          </p:nvPr>
        </p:nvSpPr>
        <p:spPr>
          <a:xfrm>
            <a:off x="2150484" y="4207182"/>
            <a:ext cx="4843032" cy="604581"/>
          </a:xfrm>
        </p:spPr>
        <p:txBody>
          <a:bodyPr/>
          <a:lstStyle/>
          <a:p>
            <a:pPr marL="0" indent="0">
              <a:buNone/>
            </a:pPr>
            <a:r>
              <a:rPr lang="nb-NO" i="1"/>
              <a:t>Delta 				Stjerne</a:t>
            </a:r>
          </a:p>
        </p:txBody>
      </p:sp>
      <p:sp>
        <p:nvSpPr>
          <p:cNvPr id="5" name="Likebent trekant 4">
            <a:extLst>
              <a:ext uri="{FF2B5EF4-FFF2-40B4-BE49-F238E27FC236}">
                <a16:creationId xmlns:a16="http://schemas.microsoft.com/office/drawing/2014/main" id="{7BFEFC19-EA22-49CB-8362-A220D38FC405}"/>
              </a:ext>
            </a:extLst>
          </p:cNvPr>
          <p:cNvSpPr/>
          <p:nvPr/>
        </p:nvSpPr>
        <p:spPr>
          <a:xfrm>
            <a:off x="1390918" y="1822562"/>
            <a:ext cx="2292440" cy="1976907"/>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8" name="Rett linje 7">
            <a:extLst>
              <a:ext uri="{FF2B5EF4-FFF2-40B4-BE49-F238E27FC236}">
                <a16:creationId xmlns:a16="http://schemas.microsoft.com/office/drawing/2014/main" id="{8B338042-1738-4F10-86B3-37B928D2470B}"/>
              </a:ext>
            </a:extLst>
          </p:cNvPr>
          <p:cNvCxnSpPr>
            <a:cxnSpLocks/>
          </p:cNvCxnSpPr>
          <p:nvPr/>
        </p:nvCxnSpPr>
        <p:spPr>
          <a:xfrm flipV="1">
            <a:off x="4617076" y="2963698"/>
            <a:ext cx="1429555" cy="8371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Rett linje 8">
            <a:extLst>
              <a:ext uri="{FF2B5EF4-FFF2-40B4-BE49-F238E27FC236}">
                <a16:creationId xmlns:a16="http://schemas.microsoft.com/office/drawing/2014/main" id="{3AF85208-E51C-40CA-8603-D83A19864545}"/>
              </a:ext>
            </a:extLst>
          </p:cNvPr>
          <p:cNvCxnSpPr>
            <a:cxnSpLocks/>
          </p:cNvCxnSpPr>
          <p:nvPr/>
        </p:nvCxnSpPr>
        <p:spPr>
          <a:xfrm flipH="1" flipV="1">
            <a:off x="6046631" y="2963698"/>
            <a:ext cx="1506828" cy="8371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Rett linje 16">
            <a:extLst>
              <a:ext uri="{FF2B5EF4-FFF2-40B4-BE49-F238E27FC236}">
                <a16:creationId xmlns:a16="http://schemas.microsoft.com/office/drawing/2014/main" id="{FB537CC4-2667-442D-9579-345A15AF6CAB}"/>
              </a:ext>
            </a:extLst>
          </p:cNvPr>
          <p:cNvCxnSpPr/>
          <p:nvPr/>
        </p:nvCxnSpPr>
        <p:spPr>
          <a:xfrm flipV="1">
            <a:off x="6046631" y="1637174"/>
            <a:ext cx="0" cy="132652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173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2280E24-D889-4547-9A31-9FEC6BE74E0D}"/>
              </a:ext>
            </a:extLst>
          </p:cNvPr>
          <p:cNvSpPr>
            <a:spLocks noGrp="1"/>
          </p:cNvSpPr>
          <p:nvPr>
            <p:ph type="title"/>
          </p:nvPr>
        </p:nvSpPr>
        <p:spPr/>
        <p:txBody>
          <a:bodyPr/>
          <a:lstStyle/>
          <a:p>
            <a:r>
              <a:rPr lang="nb-NO"/>
              <a:t>Overstrømsvern og DC feilstrøm</a:t>
            </a:r>
          </a:p>
        </p:txBody>
      </p:sp>
      <p:pic>
        <p:nvPicPr>
          <p:cNvPr id="3" name="Bilde 4">
            <a:extLst>
              <a:ext uri="{FF2B5EF4-FFF2-40B4-BE49-F238E27FC236}">
                <a16:creationId xmlns:a16="http://schemas.microsoft.com/office/drawing/2014/main" id="{E7D00C97-62CF-D32B-45B1-02B8D0A87B63}"/>
              </a:ext>
            </a:extLst>
          </p:cNvPr>
          <p:cNvPicPr>
            <a:picLocks noGrp="1" noChangeAspect="1"/>
          </p:cNvPicPr>
          <p:nvPr>
            <p:ph idx="13"/>
          </p:nvPr>
        </p:nvPicPr>
        <p:blipFill>
          <a:blip r:embed="rId3"/>
          <a:stretch>
            <a:fillRect/>
          </a:stretch>
        </p:blipFill>
        <p:spPr>
          <a:xfrm>
            <a:off x="845068" y="1283302"/>
            <a:ext cx="1349141" cy="3565725"/>
          </a:xfrm>
        </p:spPr>
      </p:pic>
      <p:pic>
        <p:nvPicPr>
          <p:cNvPr id="5" name="Bilde 4">
            <a:extLst>
              <a:ext uri="{FF2B5EF4-FFF2-40B4-BE49-F238E27FC236}">
                <a16:creationId xmlns:a16="http://schemas.microsoft.com/office/drawing/2014/main" id="{A55F3A3C-3319-33F7-327E-1F530E301761}"/>
              </a:ext>
            </a:extLst>
          </p:cNvPr>
          <p:cNvPicPr>
            <a:picLocks noChangeAspect="1"/>
          </p:cNvPicPr>
          <p:nvPr/>
        </p:nvPicPr>
        <p:blipFill>
          <a:blip r:embed="rId3"/>
          <a:stretch>
            <a:fillRect/>
          </a:stretch>
        </p:blipFill>
        <p:spPr>
          <a:xfrm>
            <a:off x="2175316" y="1282372"/>
            <a:ext cx="1349141" cy="3565725"/>
          </a:xfrm>
          <a:prstGeom prst="rect">
            <a:avLst/>
          </a:prstGeom>
        </p:spPr>
      </p:pic>
      <p:pic>
        <p:nvPicPr>
          <p:cNvPr id="8" name="Bilde 4">
            <a:extLst>
              <a:ext uri="{FF2B5EF4-FFF2-40B4-BE49-F238E27FC236}">
                <a16:creationId xmlns:a16="http://schemas.microsoft.com/office/drawing/2014/main" id="{E2235410-81FE-F31C-81A0-628DE931D695}"/>
              </a:ext>
            </a:extLst>
          </p:cNvPr>
          <p:cNvPicPr>
            <a:picLocks noChangeAspect="1"/>
          </p:cNvPicPr>
          <p:nvPr/>
        </p:nvPicPr>
        <p:blipFill>
          <a:blip r:embed="rId3"/>
          <a:stretch>
            <a:fillRect/>
          </a:stretch>
        </p:blipFill>
        <p:spPr>
          <a:xfrm>
            <a:off x="3526472" y="1288413"/>
            <a:ext cx="1349141" cy="3565725"/>
          </a:xfrm>
          <a:prstGeom prst="rect">
            <a:avLst/>
          </a:prstGeom>
        </p:spPr>
      </p:pic>
      <p:pic>
        <p:nvPicPr>
          <p:cNvPr id="12" name="Bilde 4">
            <a:extLst>
              <a:ext uri="{FF2B5EF4-FFF2-40B4-BE49-F238E27FC236}">
                <a16:creationId xmlns:a16="http://schemas.microsoft.com/office/drawing/2014/main" id="{CBB04529-9B73-91AA-D199-159CEC2320C8}"/>
              </a:ext>
            </a:extLst>
          </p:cNvPr>
          <p:cNvPicPr>
            <a:picLocks noChangeAspect="1"/>
          </p:cNvPicPr>
          <p:nvPr/>
        </p:nvPicPr>
        <p:blipFill>
          <a:blip r:embed="rId3"/>
          <a:stretch>
            <a:fillRect/>
          </a:stretch>
        </p:blipFill>
        <p:spPr>
          <a:xfrm>
            <a:off x="4877628" y="1287484"/>
            <a:ext cx="1349141" cy="3565725"/>
          </a:xfrm>
          <a:prstGeom prst="rect">
            <a:avLst/>
          </a:prstGeom>
        </p:spPr>
      </p:pic>
    </p:spTree>
    <p:extLst>
      <p:ext uri="{BB962C8B-B14F-4D97-AF65-F5344CB8AC3E}">
        <p14:creationId xmlns:p14="http://schemas.microsoft.com/office/powerpoint/2010/main" val="3720266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4"/>
          <p:cNvSpPr>
            <a:spLocks noGrp="1"/>
          </p:cNvSpPr>
          <p:nvPr>
            <p:ph type="title"/>
          </p:nvPr>
        </p:nvSpPr>
        <p:spPr/>
        <p:txBody>
          <a:bodyPr/>
          <a:lstStyle/>
          <a:p>
            <a:r>
              <a:rPr lang="nb-NO"/>
              <a:t>Agenda</a:t>
            </a:r>
          </a:p>
        </p:txBody>
      </p:sp>
      <p:sp>
        <p:nvSpPr>
          <p:cNvPr id="6" name="Plassholder for innhold 5"/>
          <p:cNvSpPr>
            <a:spLocks noGrp="1"/>
          </p:cNvSpPr>
          <p:nvPr>
            <p:ph idx="1"/>
          </p:nvPr>
        </p:nvSpPr>
        <p:spPr>
          <a:xfrm>
            <a:off x="4457911" y="1321496"/>
            <a:ext cx="4325481" cy="2855934"/>
          </a:xfrm>
        </p:spPr>
        <p:txBody>
          <a:bodyPr/>
          <a:lstStyle/>
          <a:p>
            <a:r>
              <a:rPr lang="nb-NO"/>
              <a:t>Om direktorat for samfunnssikkerhet og beredskap (DSB)</a:t>
            </a:r>
          </a:p>
          <a:p>
            <a:r>
              <a:rPr lang="nb-NO"/>
              <a:t>Oversikt – forskrifter og normer</a:t>
            </a:r>
          </a:p>
          <a:p>
            <a:r>
              <a:rPr lang="nb-NO"/>
              <a:t>Overgangsordning NEK400:2022</a:t>
            </a:r>
          </a:p>
          <a:p>
            <a:r>
              <a:rPr lang="nb-NO"/>
              <a:t>Aktuelle problemstillinger – grønt skifte</a:t>
            </a:r>
          </a:p>
        </p:txBody>
      </p:sp>
      <p:pic>
        <p:nvPicPr>
          <p:cNvPr id="10" name="Plassholder for bilde 9" descr="Et bilde som inneholder himmel, utendørs, leiegård&#10;&#10;Automatisk generert beskrivelse">
            <a:extLst>
              <a:ext uri="{FF2B5EF4-FFF2-40B4-BE49-F238E27FC236}">
                <a16:creationId xmlns:a16="http://schemas.microsoft.com/office/drawing/2014/main" id="{80515175-45BB-45ED-8D00-D0B48468425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201" r="19201"/>
          <a:stretch>
            <a:fillRect/>
          </a:stretch>
        </p:blipFill>
        <p:spPr/>
      </p:pic>
    </p:spTree>
    <p:extLst>
      <p:ext uri="{BB962C8B-B14F-4D97-AF65-F5344CB8AC3E}">
        <p14:creationId xmlns:p14="http://schemas.microsoft.com/office/powerpoint/2010/main" val="256152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ittel 2"/>
          <p:cNvSpPr>
            <a:spLocks noGrp="1"/>
          </p:cNvSpPr>
          <p:nvPr>
            <p:ph type="title"/>
          </p:nvPr>
        </p:nvSpPr>
        <p:spPr>
          <a:xfrm>
            <a:off x="944390" y="2922083"/>
            <a:ext cx="6185621" cy="1171715"/>
          </a:xfrm>
          <a:effectLst>
            <a:outerShdw blurRad="50800" dist="38100" dir="2700000" algn="tl" rotWithShape="0">
              <a:schemeClr val="tx1">
                <a:lumMod val="75000"/>
                <a:lumOff val="25000"/>
                <a:alpha val="40000"/>
              </a:schemeClr>
            </a:outerShdw>
          </a:effectLst>
        </p:spPr>
        <p:txBody>
          <a:bodyPr>
            <a:normAutofit/>
          </a:bodyPr>
          <a:lstStyle/>
          <a:p>
            <a:r>
              <a:rPr lang="nb-NO" sz="4000">
                <a:effectLst>
                  <a:outerShdw blurRad="38100" dist="38100" dir="2700000" algn="tl">
                    <a:srgbClr val="000000">
                      <a:alpha val="43137"/>
                    </a:srgbClr>
                  </a:outerShdw>
                </a:effectLst>
                <a:ea typeface="Calibri" panose="020F0502020204030204" pitchFamily="34" charset="0"/>
              </a:rPr>
              <a:t>Sammen</a:t>
            </a:r>
            <a:r>
              <a:rPr lang="nb-NO" sz="4000" i="1">
                <a:effectLst>
                  <a:outerShdw blurRad="38100" dist="38100" dir="2700000" algn="tl">
                    <a:srgbClr val="000000">
                      <a:alpha val="43137"/>
                    </a:srgbClr>
                  </a:outerShdw>
                </a:effectLst>
                <a:ea typeface="Calibri" panose="020F0502020204030204" pitchFamily="34" charset="0"/>
              </a:rPr>
              <a:t> </a:t>
            </a:r>
            <a:r>
              <a:rPr lang="nb-NO" sz="4000">
                <a:effectLst>
                  <a:outerShdw blurRad="38100" dist="38100" dir="2700000" algn="tl">
                    <a:srgbClr val="000000">
                      <a:alpha val="43137"/>
                    </a:srgbClr>
                  </a:outerShdw>
                </a:effectLst>
                <a:ea typeface="Calibri" panose="020F0502020204030204" pitchFamily="34" charset="0"/>
              </a:rPr>
              <a:t>er vi forberedt!</a:t>
            </a:r>
            <a:br>
              <a:rPr lang="nb-NO" sz="3600">
                <a:effectLst>
                  <a:outerShdw blurRad="38100" dist="38100" dir="2700000" algn="tl">
                    <a:srgbClr val="000000">
                      <a:alpha val="43137"/>
                    </a:srgbClr>
                  </a:outerShdw>
                </a:effectLst>
                <a:ea typeface="Calibri" panose="020F0502020204030204" pitchFamily="34" charset="0"/>
              </a:rPr>
            </a:br>
            <a:endParaRPr lang="nb-NO" sz="3600">
              <a:effectLst>
                <a:outerShdw blurRad="38100" dist="38100" dir="2700000" algn="tl">
                  <a:srgbClr val="000000">
                    <a:alpha val="43137"/>
                  </a:srgbClr>
                </a:outerShdw>
              </a:effectLst>
            </a:endParaRPr>
          </a:p>
        </p:txBody>
      </p:sp>
      <p:sp>
        <p:nvSpPr>
          <p:cNvPr id="5" name="TekstSylinder 4"/>
          <p:cNvSpPr txBox="1"/>
          <p:nvPr/>
        </p:nvSpPr>
        <p:spPr>
          <a:xfrm rot="5400000">
            <a:off x="8659566" y="543026"/>
            <a:ext cx="633507" cy="184666"/>
          </a:xfrm>
          <a:prstGeom prst="rect">
            <a:avLst/>
          </a:prstGeom>
          <a:noFill/>
        </p:spPr>
        <p:txBody>
          <a:bodyPr wrap="none" rtlCol="0">
            <a:spAutoFit/>
          </a:bodyPr>
          <a:lstStyle/>
          <a:p>
            <a:r>
              <a:rPr lang="nb-NO" sz="600" b="1">
                <a:solidFill>
                  <a:prstClr val="white"/>
                </a:solidFill>
              </a:rPr>
              <a:t>Foto: </a:t>
            </a:r>
            <a:r>
              <a:rPr lang="nb-NO" sz="600" err="1">
                <a:solidFill>
                  <a:prstClr val="white"/>
                </a:solidFill>
              </a:rPr>
              <a:t>Johner</a:t>
            </a:r>
            <a:endParaRPr lang="nb-NO" sz="600">
              <a:solidFill>
                <a:prstClr val="white"/>
              </a:solidFill>
            </a:endParaRPr>
          </a:p>
        </p:txBody>
      </p:sp>
    </p:spTree>
    <p:extLst>
      <p:ext uri="{BB962C8B-B14F-4D97-AF65-F5344CB8AC3E}">
        <p14:creationId xmlns:p14="http://schemas.microsoft.com/office/powerpoint/2010/main" val="2497031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3" name="Tittel 2"/>
          <p:cNvSpPr>
            <a:spLocks noGrp="1"/>
          </p:cNvSpPr>
          <p:nvPr>
            <p:ph type="title"/>
          </p:nvPr>
        </p:nvSpPr>
        <p:spPr>
          <a:xfrm>
            <a:off x="839395" y="2002833"/>
            <a:ext cx="4090745" cy="1406187"/>
          </a:xfrm>
        </p:spPr>
        <p:txBody>
          <a:bodyPr>
            <a:noAutofit/>
          </a:bodyPr>
          <a:lstStyle/>
          <a:p>
            <a:r>
              <a:rPr lang="nb-NO" b="1" i="1">
                <a:effectLst>
                  <a:outerShdw blurRad="38100" dist="38100" dir="2700000" algn="tl">
                    <a:srgbClr val="000000">
                      <a:alpha val="43137"/>
                    </a:srgbClr>
                  </a:outerShdw>
                </a:effectLst>
              </a:rPr>
              <a:t> </a:t>
            </a:r>
            <a:br>
              <a:rPr lang="nb-NO" sz="800">
                <a:effectLst>
                  <a:outerShdw blurRad="38100" dist="38100" dir="2700000" algn="tl">
                    <a:srgbClr val="000000">
                      <a:alpha val="43137"/>
                    </a:srgbClr>
                  </a:outerShdw>
                </a:effectLst>
                <a:ea typeface="Calibri" panose="020F0502020204030204" pitchFamily="34" charset="0"/>
              </a:rPr>
            </a:br>
            <a:r>
              <a:rPr lang="nb-NO">
                <a:effectLst>
                  <a:outerShdw blurRad="38100" dist="38100" dir="2700000" algn="tl">
                    <a:srgbClr val="000000">
                      <a:alpha val="43137"/>
                    </a:srgbClr>
                  </a:outerShdw>
                </a:effectLst>
                <a:ea typeface="Calibri" panose="020F0502020204030204" pitchFamily="34" charset="0"/>
              </a:rPr>
              <a:t>DSBs viktigste oppgave er å forebygge ulykker og kriser i samfunnet.  </a:t>
            </a:r>
            <a:br>
              <a:rPr lang="nb-NO">
                <a:solidFill>
                  <a:schemeClr val="tx1">
                    <a:lumMod val="75000"/>
                    <a:lumOff val="25000"/>
                  </a:schemeClr>
                </a:solidFill>
                <a:ea typeface="Calibri" panose="020F0502020204030204" pitchFamily="34" charset="0"/>
              </a:rPr>
            </a:br>
            <a:endParaRPr lang="nb-NO">
              <a:solidFill>
                <a:schemeClr val="tx1">
                  <a:lumMod val="75000"/>
                  <a:lumOff val="25000"/>
                </a:schemeClr>
              </a:solidFill>
            </a:endParaRPr>
          </a:p>
        </p:txBody>
      </p:sp>
      <p:sp>
        <p:nvSpPr>
          <p:cNvPr id="4" name="TekstSylinder 3"/>
          <p:cNvSpPr txBox="1"/>
          <p:nvPr/>
        </p:nvSpPr>
        <p:spPr>
          <a:xfrm rot="5400000">
            <a:off x="8601055" y="543026"/>
            <a:ext cx="750526" cy="184666"/>
          </a:xfrm>
          <a:prstGeom prst="rect">
            <a:avLst/>
          </a:prstGeom>
          <a:noFill/>
        </p:spPr>
        <p:txBody>
          <a:bodyPr wrap="none" rtlCol="0">
            <a:spAutoFit/>
          </a:bodyPr>
          <a:lstStyle/>
          <a:p>
            <a:r>
              <a:rPr lang="nb-NO" sz="600" b="1">
                <a:solidFill>
                  <a:prstClr val="white"/>
                </a:solidFill>
              </a:rPr>
              <a:t>Foto: </a:t>
            </a:r>
            <a:r>
              <a:rPr lang="nb-NO" sz="600" err="1">
                <a:solidFill>
                  <a:prstClr val="white"/>
                </a:solidFill>
              </a:rPr>
              <a:t>Colourbox</a:t>
            </a:r>
            <a:endParaRPr lang="nb-NO" sz="600">
              <a:solidFill>
                <a:prstClr val="white"/>
              </a:solidFill>
            </a:endParaRPr>
          </a:p>
        </p:txBody>
      </p:sp>
    </p:spTree>
    <p:extLst>
      <p:ext uri="{BB962C8B-B14F-4D97-AF65-F5344CB8AC3E}">
        <p14:creationId xmlns:p14="http://schemas.microsoft.com/office/powerpoint/2010/main" val="2764065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9000"/>
            <a:lum/>
          </a:blip>
          <a:srcRect/>
          <a:stretch>
            <a:fillRect t="-9000" b="-9000"/>
          </a:stretch>
        </a:blipFill>
        <a:effectLst/>
      </p:bgPr>
    </p:bg>
    <p:spTree>
      <p:nvGrpSpPr>
        <p:cNvPr id="1" name=""/>
        <p:cNvGrpSpPr/>
        <p:nvPr/>
      </p:nvGrpSpPr>
      <p:grpSpPr>
        <a:xfrm>
          <a:off x="0" y="0"/>
          <a:ext cx="0" cy="0"/>
          <a:chOff x="0" y="0"/>
          <a:chExt cx="0" cy="0"/>
        </a:xfrm>
      </p:grpSpPr>
      <p:sp>
        <p:nvSpPr>
          <p:cNvPr id="3" name="TekstSylinder 2"/>
          <p:cNvSpPr txBox="1"/>
          <p:nvPr/>
        </p:nvSpPr>
        <p:spPr>
          <a:xfrm rot="5400000">
            <a:off x="8601055" y="543026"/>
            <a:ext cx="750526" cy="184666"/>
          </a:xfrm>
          <a:prstGeom prst="rect">
            <a:avLst/>
          </a:prstGeom>
          <a:noFill/>
        </p:spPr>
        <p:txBody>
          <a:bodyPr wrap="none" rtlCol="0">
            <a:spAutoFit/>
          </a:bodyPr>
          <a:lstStyle/>
          <a:p>
            <a:r>
              <a:rPr lang="nb-NO" sz="600" b="1">
                <a:solidFill>
                  <a:prstClr val="white"/>
                </a:solidFill>
              </a:rPr>
              <a:t>Foto: </a:t>
            </a:r>
            <a:r>
              <a:rPr lang="nb-NO" sz="600" err="1">
                <a:solidFill>
                  <a:prstClr val="white"/>
                </a:solidFill>
              </a:rPr>
              <a:t>Colourbox</a:t>
            </a:r>
            <a:endParaRPr lang="nb-NO" sz="600">
              <a:solidFill>
                <a:prstClr val="white"/>
              </a:solidFill>
            </a:endParaRPr>
          </a:p>
        </p:txBody>
      </p:sp>
      <p:sp>
        <p:nvSpPr>
          <p:cNvPr id="5" name="Tittel 1"/>
          <p:cNvSpPr>
            <a:spLocks noGrp="1"/>
          </p:cNvSpPr>
          <p:nvPr>
            <p:ph type="title"/>
          </p:nvPr>
        </p:nvSpPr>
        <p:spPr>
          <a:xfrm>
            <a:off x="4167190" y="2900949"/>
            <a:ext cx="4976810" cy="1217452"/>
          </a:xfrm>
          <a:effectLst>
            <a:outerShdw blurRad="50800" dist="38100" dir="2700000" algn="tl" rotWithShape="0">
              <a:schemeClr val="tx1">
                <a:lumMod val="75000"/>
                <a:lumOff val="25000"/>
                <a:alpha val="40000"/>
              </a:schemeClr>
            </a:outerShdw>
          </a:effectLst>
        </p:spPr>
        <p:txBody>
          <a:bodyPr>
            <a:normAutofit fontScale="90000"/>
          </a:bodyPr>
          <a:lstStyle/>
          <a:p>
            <a:r>
              <a:rPr lang="nb-NO" sz="3600">
                <a:effectLst>
                  <a:outerShdw blurRad="38100" dist="38100" dir="2700000" algn="tl">
                    <a:srgbClr val="000000">
                      <a:alpha val="43137"/>
                    </a:srgbClr>
                  </a:outerShdw>
                </a:effectLst>
                <a:latin typeface="+mn-lt"/>
              </a:rPr>
              <a:t>Oversikt over risiko og sårbarheter i samfunnet</a:t>
            </a:r>
            <a:br>
              <a:rPr lang="nb-NO" sz="3600">
                <a:effectLst>
                  <a:outerShdw blurRad="38100" dist="38100" dir="2700000" algn="tl">
                    <a:srgbClr val="000000">
                      <a:alpha val="43137"/>
                    </a:srgbClr>
                  </a:outerShdw>
                </a:effectLst>
                <a:latin typeface="+mn-lt"/>
              </a:rPr>
            </a:br>
            <a:endParaRPr lang="nb-NO" sz="3600">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601911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7000"/>
            <a:lum/>
          </a:blip>
          <a:srcRect/>
          <a:stretch>
            <a:fillRect t="-9000" b="-9000"/>
          </a:stretch>
        </a:blipFill>
        <a:effectLst/>
      </p:bgPr>
    </p:bg>
    <p:spTree>
      <p:nvGrpSpPr>
        <p:cNvPr id="1" name=""/>
        <p:cNvGrpSpPr/>
        <p:nvPr/>
      </p:nvGrpSpPr>
      <p:grpSpPr>
        <a:xfrm>
          <a:off x="0" y="0"/>
          <a:ext cx="0" cy="0"/>
          <a:chOff x="0" y="0"/>
          <a:chExt cx="0" cy="0"/>
        </a:xfrm>
      </p:grpSpPr>
      <p:sp>
        <p:nvSpPr>
          <p:cNvPr id="2" name="Tittel 1"/>
          <p:cNvSpPr>
            <a:spLocks noGrp="1"/>
          </p:cNvSpPr>
          <p:nvPr>
            <p:ph type="title"/>
          </p:nvPr>
        </p:nvSpPr>
        <p:spPr>
          <a:xfrm>
            <a:off x="-1" y="0"/>
            <a:ext cx="9144001" cy="5143500"/>
          </a:xfrm>
          <a:noFill/>
        </p:spPr>
        <p:txBody>
          <a:bodyPr lIns="756000" rIns="36000">
            <a:normAutofit/>
          </a:bodyPr>
          <a:lstStyle/>
          <a:p>
            <a:br>
              <a:rPr lang="nb-NO">
                <a:solidFill>
                  <a:schemeClr val="tx2"/>
                </a:solidFill>
                <a:latin typeface="+mn-lt"/>
              </a:rPr>
            </a:br>
            <a:br>
              <a:rPr lang="nb-NO">
                <a:solidFill>
                  <a:schemeClr val="tx2"/>
                </a:solidFill>
                <a:latin typeface="+mn-lt"/>
              </a:rPr>
            </a:br>
            <a:br>
              <a:rPr lang="nb-NO">
                <a:solidFill>
                  <a:schemeClr val="tx2"/>
                </a:solidFill>
                <a:latin typeface="+mn-lt"/>
              </a:rPr>
            </a:br>
            <a:br>
              <a:rPr lang="nb-NO">
                <a:solidFill>
                  <a:schemeClr val="tx2"/>
                </a:solidFill>
                <a:latin typeface="+mn-lt"/>
              </a:rPr>
            </a:br>
            <a:br>
              <a:rPr lang="nb-NO">
                <a:solidFill>
                  <a:schemeClr val="tx2"/>
                </a:solidFill>
                <a:latin typeface="+mn-lt"/>
              </a:rPr>
            </a:br>
            <a:endParaRPr lang="nb-NO" sz="2000">
              <a:latin typeface="+mn-lt"/>
            </a:endParaRPr>
          </a:p>
        </p:txBody>
      </p:sp>
      <p:sp>
        <p:nvSpPr>
          <p:cNvPr id="3" name="Rektangel 2"/>
          <p:cNvSpPr/>
          <p:nvPr/>
        </p:nvSpPr>
        <p:spPr>
          <a:xfrm>
            <a:off x="0" y="583894"/>
            <a:ext cx="528810" cy="37237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prstClr val="white"/>
              </a:solidFill>
            </a:endParaRPr>
          </a:p>
        </p:txBody>
      </p:sp>
      <p:pic>
        <p:nvPicPr>
          <p:cNvPr id="6" name="Bild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5885" y="4423045"/>
            <a:ext cx="1507083" cy="361144"/>
          </a:xfrm>
          <a:prstGeom prst="rect">
            <a:avLst/>
          </a:prstGeom>
        </p:spPr>
      </p:pic>
      <p:sp>
        <p:nvSpPr>
          <p:cNvPr id="7" name="Rektangel 6"/>
          <p:cNvSpPr/>
          <p:nvPr/>
        </p:nvSpPr>
        <p:spPr>
          <a:xfrm>
            <a:off x="4940428" y="2626585"/>
            <a:ext cx="4059572" cy="997581"/>
          </a:xfrm>
          <a:prstGeom prst="rect">
            <a:avLst/>
          </a:prstGeom>
          <a:ln>
            <a:noFill/>
          </a:ln>
          <a:effectLst>
            <a:glow rad="1168400">
              <a:schemeClr val="accent2">
                <a:satMod val="175000"/>
                <a:alpha val="73000"/>
              </a:schemeClr>
            </a:glow>
            <a:outerShdw blurRad="50800" dist="38100" dir="2700000" algn="tl" rotWithShape="0">
              <a:schemeClr val="tx1">
                <a:lumMod val="75000"/>
                <a:lumOff val="25000"/>
                <a:alpha val="40000"/>
              </a:schemeClr>
            </a:outerShdw>
          </a:effectLst>
          <a:scene3d>
            <a:camera prst="orthographicFront"/>
            <a:lightRig rig="threePt" dir="t"/>
          </a:scene3d>
          <a:sp3d>
            <a:bevelT prst="convex"/>
          </a:sp3d>
        </p:spPr>
        <p:txBody>
          <a:bodyPr wrap="square">
            <a:spAutoFit/>
          </a:bodyPr>
          <a:lstStyle/>
          <a:p>
            <a:pPr>
              <a:lnSpc>
                <a:spcPts val="3500"/>
              </a:lnSpc>
            </a:pPr>
            <a:r>
              <a:rPr lang="nb-NO" sz="4000">
                <a:solidFill>
                  <a:prstClr val="white"/>
                </a:solidFill>
                <a:effectLst>
                  <a:outerShdw blurRad="38100" dist="38100" dir="2700000" algn="tl">
                    <a:srgbClr val="000000">
                      <a:alpha val="43137"/>
                    </a:srgbClr>
                  </a:outerShdw>
                </a:effectLst>
                <a:latin typeface="+mj-lt"/>
                <a:ea typeface="Tahoma" panose="020B0604030504040204" pitchFamily="34" charset="0"/>
                <a:cs typeface="Nirmala UI" panose="020B0502040204020203" pitchFamily="34" charset="0"/>
              </a:rPr>
              <a:t>Pådriver for godt samarbeid</a:t>
            </a:r>
          </a:p>
        </p:txBody>
      </p:sp>
    </p:spTree>
    <p:extLst>
      <p:ext uri="{BB962C8B-B14F-4D97-AF65-F5344CB8AC3E}">
        <p14:creationId xmlns:p14="http://schemas.microsoft.com/office/powerpoint/2010/main" val="921454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Rektangel 2"/>
          <p:cNvSpPr/>
          <p:nvPr/>
        </p:nvSpPr>
        <p:spPr>
          <a:xfrm>
            <a:off x="640080" y="721480"/>
            <a:ext cx="8503920" cy="3539430"/>
          </a:xfrm>
          <a:prstGeom prst="rect">
            <a:avLst/>
          </a:prstGeom>
          <a:effectLst>
            <a:outerShdw blurRad="50800" dist="38100" dir="2700000" algn="tl" rotWithShape="0">
              <a:schemeClr val="tx1">
                <a:lumMod val="75000"/>
                <a:lumOff val="25000"/>
                <a:alpha val="40000"/>
              </a:schemeClr>
            </a:outerShdw>
          </a:effectLst>
        </p:spPr>
        <p:txBody>
          <a:bodyPr wrap="square">
            <a:spAutoFit/>
          </a:bodyPr>
          <a:lstStyle/>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Brann- og elsikkerhet</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Industri- og næringslivssikkerhet</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Farlige stoffer og transport av farlig gods</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Produkt- og forbrukersikkerhet</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Nød- og beredskapskommunikasjon (Nødnett)</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Sivilforsvaret </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Internasjonalt samarbeid</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Samordning  </a:t>
            </a:r>
          </a:p>
        </p:txBody>
      </p:sp>
    </p:spTree>
    <p:extLst>
      <p:ext uri="{BB962C8B-B14F-4D97-AF65-F5344CB8AC3E}">
        <p14:creationId xmlns:p14="http://schemas.microsoft.com/office/powerpoint/2010/main" val="2922950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3000"/>
            <a:lum/>
          </a:blip>
          <a:srcRect/>
          <a:stretch>
            <a:fillRect t="-84000" b="-84000"/>
          </a:stretch>
        </a:blipFill>
        <a:effectLst/>
      </p:bgPr>
    </p:bg>
    <p:spTree>
      <p:nvGrpSpPr>
        <p:cNvPr id="1" name=""/>
        <p:cNvGrpSpPr/>
        <p:nvPr/>
      </p:nvGrpSpPr>
      <p:grpSpPr>
        <a:xfrm>
          <a:off x="0" y="0"/>
          <a:ext cx="0" cy="0"/>
          <a:chOff x="0" y="0"/>
          <a:chExt cx="0" cy="0"/>
        </a:xfrm>
      </p:grpSpPr>
      <p:sp>
        <p:nvSpPr>
          <p:cNvPr id="2" name="Tittel 1"/>
          <p:cNvSpPr>
            <a:spLocks noGrp="1"/>
          </p:cNvSpPr>
          <p:nvPr>
            <p:ph type="title"/>
          </p:nvPr>
        </p:nvSpPr>
        <p:spPr>
          <a:xfrm>
            <a:off x="1031747" y="1008126"/>
            <a:ext cx="6185621" cy="3082093"/>
          </a:xfrm>
        </p:spPr>
        <p:txBody>
          <a:bodyPr/>
          <a:lstStyle/>
          <a:p>
            <a:r>
              <a:rPr lang="nb-NO"/>
              <a:t> </a:t>
            </a:r>
            <a:br>
              <a:rPr lang="nb-NO"/>
            </a:br>
            <a:br>
              <a:rPr lang="nb-NO"/>
            </a:br>
            <a:endParaRPr lang="nb-NO"/>
          </a:p>
        </p:txBody>
      </p:sp>
      <p:sp>
        <p:nvSpPr>
          <p:cNvPr id="4" name="TekstSylinder 3"/>
          <p:cNvSpPr txBox="1"/>
          <p:nvPr/>
        </p:nvSpPr>
        <p:spPr>
          <a:xfrm>
            <a:off x="733657" y="1078528"/>
            <a:ext cx="3390900" cy="2954655"/>
          </a:xfrm>
          <a:prstGeom prst="rect">
            <a:avLst/>
          </a:prstGeom>
          <a:noFill/>
        </p:spPr>
        <p:txBody>
          <a:bodyPr wrap="square" rtlCol="0">
            <a:spAutoFit/>
          </a:bodyPr>
          <a:lstStyle/>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Iverksetter politikk</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Utvikler regelverk</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Veileder</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Informerer</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Fører tilsyn</a:t>
            </a:r>
          </a:p>
          <a:p>
            <a:pPr marL="342900" indent="-342900">
              <a:buFont typeface="Wingdings" panose="05000000000000000000" pitchFamily="2" charset="2"/>
              <a:buChar char="ü"/>
            </a:pPr>
            <a:r>
              <a:rPr lang="nb-NO" sz="2800">
                <a:solidFill>
                  <a:prstClr val="white"/>
                </a:solidFill>
                <a:effectLst>
                  <a:outerShdw blurRad="38100" dist="38100" dir="2700000" algn="tl">
                    <a:srgbClr val="000000">
                      <a:alpha val="43137"/>
                    </a:srgbClr>
                  </a:outerShdw>
                </a:effectLst>
                <a:ea typeface="Verdana" panose="020B0604030504040204" pitchFamily="34" charset="0"/>
              </a:rPr>
              <a:t>Saksbehandler</a:t>
            </a:r>
          </a:p>
          <a:p>
            <a:pPr marL="342900" indent="-342900">
              <a:buFont typeface="Wingdings" panose="05000000000000000000" pitchFamily="2" charset="2"/>
              <a:buChar char="ü"/>
            </a:pPr>
            <a:endParaRPr lang="nb-NO">
              <a:solidFill>
                <a:prstClr val="white"/>
              </a:solidFill>
              <a:effectLst>
                <a:outerShdw blurRad="38100" dist="38100" dir="2700000" algn="tl">
                  <a:srgbClr val="000000">
                    <a:alpha val="43137"/>
                  </a:srgbClr>
                </a:outerShdw>
              </a:effectLst>
              <a:ea typeface="Verdana" panose="020B0604030504040204" pitchFamily="34" charset="0"/>
            </a:endParaRPr>
          </a:p>
        </p:txBody>
      </p:sp>
    </p:spTree>
    <p:extLst>
      <p:ext uri="{BB962C8B-B14F-4D97-AF65-F5344CB8AC3E}">
        <p14:creationId xmlns:p14="http://schemas.microsoft.com/office/powerpoint/2010/main" val="3177190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785034" y="984455"/>
            <a:ext cx="7388009" cy="588600"/>
          </a:xfrm>
        </p:spPr>
        <p:txBody>
          <a:bodyPr/>
          <a:lstStyle/>
          <a:p>
            <a:r>
              <a:rPr lang="nb-NO"/>
              <a:t>Lover og normer</a:t>
            </a:r>
          </a:p>
        </p:txBody>
      </p:sp>
      <p:sp>
        <p:nvSpPr>
          <p:cNvPr id="3" name="Plassholder for innhold 2"/>
          <p:cNvSpPr>
            <a:spLocks noGrp="1"/>
          </p:cNvSpPr>
          <p:nvPr>
            <p:ph idx="1"/>
          </p:nvPr>
        </p:nvSpPr>
        <p:spPr/>
        <p:txBody>
          <a:bodyPr/>
          <a:lstStyle/>
          <a:p>
            <a:r>
              <a:rPr lang="nb-NO"/>
              <a:t>El-tilsynsloven</a:t>
            </a:r>
          </a:p>
          <a:p>
            <a:r>
              <a:rPr lang="nb-NO"/>
              <a:t>Relevante forskrifter</a:t>
            </a:r>
          </a:p>
          <a:p>
            <a:pPr lvl="1"/>
            <a:r>
              <a:rPr lang="nb-NO"/>
              <a:t>FEK </a:t>
            </a:r>
          </a:p>
          <a:p>
            <a:pPr lvl="1"/>
            <a:r>
              <a:rPr lang="nb-NO"/>
              <a:t>FEL </a:t>
            </a:r>
          </a:p>
          <a:p>
            <a:pPr lvl="1"/>
            <a:r>
              <a:rPr lang="nb-NO"/>
              <a:t>FSE</a:t>
            </a:r>
          </a:p>
          <a:p>
            <a:pPr lvl="1"/>
            <a:r>
              <a:rPr lang="nb-NO"/>
              <a:t>FEF</a:t>
            </a:r>
          </a:p>
        </p:txBody>
      </p:sp>
      <p:graphicFrame>
        <p:nvGraphicFramePr>
          <p:cNvPr id="4" name="Diagram 3">
            <a:extLst>
              <a:ext uri="{FF2B5EF4-FFF2-40B4-BE49-F238E27FC236}">
                <a16:creationId xmlns:a16="http://schemas.microsoft.com/office/drawing/2014/main" id="{D7F04BC3-F977-4AF1-917A-B6A2E823E23E}"/>
              </a:ext>
            </a:extLst>
          </p:cNvPr>
          <p:cNvGraphicFramePr/>
          <p:nvPr>
            <p:extLst>
              <p:ext uri="{D42A27DB-BD31-4B8C-83A1-F6EECF244321}">
                <p14:modId xmlns:p14="http://schemas.microsoft.com/office/powerpoint/2010/main" val="3723085200"/>
              </p:ext>
            </p:extLst>
          </p:nvPr>
        </p:nvGraphicFramePr>
        <p:xfrm>
          <a:off x="2703444" y="582957"/>
          <a:ext cx="5065643" cy="39775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6618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10BA992-7816-420E-8E0A-DF38F2499415}"/>
              </a:ext>
            </a:extLst>
          </p:cNvPr>
          <p:cNvSpPr>
            <a:spLocks noGrp="1"/>
          </p:cNvSpPr>
          <p:nvPr>
            <p:ph type="title"/>
          </p:nvPr>
        </p:nvSpPr>
        <p:spPr/>
        <p:txBody>
          <a:bodyPr/>
          <a:lstStyle/>
          <a:p>
            <a:r>
              <a:rPr lang="nb-NO"/>
              <a:t>NEK400 og forskrift</a:t>
            </a:r>
          </a:p>
        </p:txBody>
      </p:sp>
      <p:graphicFrame>
        <p:nvGraphicFramePr>
          <p:cNvPr id="12" name="Plassholder for innhold 11">
            <a:extLst>
              <a:ext uri="{FF2B5EF4-FFF2-40B4-BE49-F238E27FC236}">
                <a16:creationId xmlns:a16="http://schemas.microsoft.com/office/drawing/2014/main" id="{6649E92E-E2A8-478F-8801-1211A05447B0}"/>
              </a:ext>
            </a:extLst>
          </p:cNvPr>
          <p:cNvGraphicFramePr>
            <a:graphicFrameLocks noGrp="1"/>
          </p:cNvGraphicFramePr>
          <p:nvPr>
            <p:ph idx="1"/>
            <p:extLst>
              <p:ext uri="{D42A27DB-BD31-4B8C-83A1-F6EECF244321}">
                <p14:modId xmlns:p14="http://schemas.microsoft.com/office/powerpoint/2010/main" val="1501470818"/>
              </p:ext>
            </p:extLst>
          </p:nvPr>
        </p:nvGraphicFramePr>
        <p:xfrm>
          <a:off x="2561099" y="1049241"/>
          <a:ext cx="5797867" cy="31985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Rett pilkobling 13">
            <a:extLst>
              <a:ext uri="{FF2B5EF4-FFF2-40B4-BE49-F238E27FC236}">
                <a16:creationId xmlns:a16="http://schemas.microsoft.com/office/drawing/2014/main" id="{9A73C787-33BA-46AF-84EB-40228D503FD1}"/>
              </a:ext>
            </a:extLst>
          </p:cNvPr>
          <p:cNvCxnSpPr/>
          <p:nvPr/>
        </p:nvCxnSpPr>
        <p:spPr>
          <a:xfrm>
            <a:off x="7511335" y="1343541"/>
            <a:ext cx="0" cy="1270119"/>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kstSylinder 14">
            <a:extLst>
              <a:ext uri="{FF2B5EF4-FFF2-40B4-BE49-F238E27FC236}">
                <a16:creationId xmlns:a16="http://schemas.microsoft.com/office/drawing/2014/main" id="{434D7F09-4FD5-43A5-ACBD-81FD02D3B195}"/>
              </a:ext>
            </a:extLst>
          </p:cNvPr>
          <p:cNvSpPr txBox="1"/>
          <p:nvPr/>
        </p:nvSpPr>
        <p:spPr>
          <a:xfrm>
            <a:off x="7673393" y="1793934"/>
            <a:ext cx="1320245" cy="369332"/>
          </a:xfrm>
          <a:prstGeom prst="rect">
            <a:avLst/>
          </a:prstGeom>
          <a:noFill/>
        </p:spPr>
        <p:txBody>
          <a:bodyPr wrap="square" rtlCol="0">
            <a:spAutoFit/>
          </a:bodyPr>
          <a:lstStyle/>
          <a:p>
            <a:r>
              <a:rPr lang="nb-NO"/>
              <a:t>Må følges</a:t>
            </a:r>
          </a:p>
        </p:txBody>
      </p:sp>
      <p:cxnSp>
        <p:nvCxnSpPr>
          <p:cNvPr id="16" name="Rett pilkobling 15">
            <a:extLst>
              <a:ext uri="{FF2B5EF4-FFF2-40B4-BE49-F238E27FC236}">
                <a16:creationId xmlns:a16="http://schemas.microsoft.com/office/drawing/2014/main" id="{6FCDAD02-01A7-4658-8675-A29291F769F5}"/>
              </a:ext>
            </a:extLst>
          </p:cNvPr>
          <p:cNvCxnSpPr/>
          <p:nvPr/>
        </p:nvCxnSpPr>
        <p:spPr>
          <a:xfrm>
            <a:off x="7511335" y="2613660"/>
            <a:ext cx="0" cy="1270119"/>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TekstSylinder 16">
            <a:extLst>
              <a:ext uri="{FF2B5EF4-FFF2-40B4-BE49-F238E27FC236}">
                <a16:creationId xmlns:a16="http://schemas.microsoft.com/office/drawing/2014/main" id="{F95CE126-1A5E-468B-B1D0-1D703AE4076A}"/>
              </a:ext>
            </a:extLst>
          </p:cNvPr>
          <p:cNvSpPr txBox="1"/>
          <p:nvPr/>
        </p:nvSpPr>
        <p:spPr>
          <a:xfrm>
            <a:off x="7673393" y="3064053"/>
            <a:ext cx="1905000" cy="369332"/>
          </a:xfrm>
          <a:prstGeom prst="rect">
            <a:avLst/>
          </a:prstGeom>
          <a:noFill/>
        </p:spPr>
        <p:txBody>
          <a:bodyPr wrap="square" rtlCol="0">
            <a:spAutoFit/>
          </a:bodyPr>
          <a:lstStyle/>
          <a:p>
            <a:r>
              <a:rPr lang="nb-NO"/>
              <a:t>Kan følges</a:t>
            </a:r>
          </a:p>
        </p:txBody>
      </p:sp>
      <p:sp>
        <p:nvSpPr>
          <p:cNvPr id="18" name="Plassholder for innhold 2">
            <a:extLst>
              <a:ext uri="{FF2B5EF4-FFF2-40B4-BE49-F238E27FC236}">
                <a16:creationId xmlns:a16="http://schemas.microsoft.com/office/drawing/2014/main" id="{49F0DE4A-FFEC-4C47-9C04-C89D812C833C}"/>
              </a:ext>
            </a:extLst>
          </p:cNvPr>
          <p:cNvSpPr txBox="1">
            <a:spLocks/>
          </p:cNvSpPr>
          <p:nvPr/>
        </p:nvSpPr>
        <p:spPr>
          <a:xfrm>
            <a:off x="785034" y="1822562"/>
            <a:ext cx="2598246" cy="2336483"/>
          </a:xfrm>
          <a:prstGeom prst="rect">
            <a:avLst/>
          </a:prstGeom>
        </p:spPr>
        <p:txBody>
          <a:bodyPr vert="horz" lIns="0" tIns="0" rIns="0" bIns="0" rtlCol="0" anchor="t">
            <a:normAutofit/>
          </a:bodyPr>
          <a:lstStyle>
            <a:lvl1pPr marL="251958" indent="-251958" algn="l" defTabSz="914246" rtl="0" eaLnBrk="1" latinLnBrk="0" hangingPunct="1">
              <a:spcBef>
                <a:spcPct val="20000"/>
              </a:spcBef>
              <a:buClr>
                <a:srgbClr val="FF5600"/>
              </a:buClr>
              <a:buFont typeface="Symbol" panose="05050102010706020507" pitchFamily="18" charset="2"/>
              <a:buChar char="·"/>
              <a:defRPr sz="1800" kern="1200">
                <a:solidFill>
                  <a:schemeClr val="tx1"/>
                </a:solidFill>
                <a:latin typeface="+mn-lt"/>
                <a:ea typeface="+mn-ea"/>
                <a:cs typeface="+mn-cs"/>
              </a:defRPr>
            </a:lvl1pPr>
            <a:lvl2pPr marL="742824" indent="-285702" algn="l" defTabSz="914246" rtl="0" eaLnBrk="1" latinLnBrk="0" hangingPunct="1">
              <a:spcBef>
                <a:spcPct val="20000"/>
              </a:spcBef>
              <a:buFont typeface="Arial" panose="020B0604020202020204" pitchFamily="34" charset="0"/>
              <a:buChar char="–"/>
              <a:defRPr sz="1600" kern="1200">
                <a:solidFill>
                  <a:srgbClr val="4F4F4F"/>
                </a:solidFill>
                <a:latin typeface="+mn-lt"/>
                <a:ea typeface="+mn-ea"/>
                <a:cs typeface="+mn-cs"/>
              </a:defRPr>
            </a:lvl2pPr>
            <a:lvl3pPr marL="1142807" indent="-228562" algn="l" defTabSz="914246" rtl="0" eaLnBrk="1" latinLnBrk="0" hangingPunct="1">
              <a:spcBef>
                <a:spcPct val="20000"/>
              </a:spcBef>
              <a:buFont typeface="Arial" panose="020B0604020202020204" pitchFamily="34" charset="0"/>
              <a:buChar char="•"/>
              <a:defRPr sz="1400" kern="1200">
                <a:solidFill>
                  <a:srgbClr val="4F4F4F"/>
                </a:solidFill>
                <a:latin typeface="+mn-lt"/>
                <a:ea typeface="+mn-ea"/>
                <a:cs typeface="+mn-cs"/>
              </a:defRPr>
            </a:lvl3pPr>
            <a:lvl4pPr marL="1599930" indent="-228562" algn="l" defTabSz="914246" rtl="0" eaLnBrk="1" latinLnBrk="0" hangingPunct="1">
              <a:spcBef>
                <a:spcPct val="20000"/>
              </a:spcBef>
              <a:buFont typeface="Arial" panose="020B0604020202020204" pitchFamily="34" charset="0"/>
              <a:buChar char="–"/>
              <a:defRPr sz="1200" kern="1200">
                <a:solidFill>
                  <a:srgbClr val="4F4F4F"/>
                </a:solidFill>
                <a:latin typeface="+mn-lt"/>
                <a:ea typeface="+mn-ea"/>
                <a:cs typeface="+mn-cs"/>
              </a:defRPr>
            </a:lvl4pPr>
            <a:lvl5pPr marL="2057052" indent="-228562" algn="l" defTabSz="914246" rtl="0" eaLnBrk="1" latinLnBrk="0" hangingPunct="1">
              <a:spcBef>
                <a:spcPct val="20000"/>
              </a:spcBef>
              <a:buFont typeface="Arial" panose="020B0604020202020204" pitchFamily="34" charset="0"/>
              <a:buChar char="»"/>
              <a:defRPr sz="1200" kern="1200">
                <a:solidFill>
                  <a:srgbClr val="4F4F4F"/>
                </a:solidFill>
                <a:latin typeface="+mn-lt"/>
                <a:ea typeface="+mn-ea"/>
                <a:cs typeface="+mn-cs"/>
              </a:defRPr>
            </a:lvl5pPr>
            <a:lvl6pPr marL="2514175"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98"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21"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44" indent="-228562" algn="l" defTabSz="91424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nb-NO"/>
              <a:t>Iht. veiledningen til FEL §10 oppfylles sikkerhetskravene i FEL </a:t>
            </a:r>
            <a:r>
              <a:rPr lang="nb-NO" err="1"/>
              <a:t>kap</a:t>
            </a:r>
            <a:r>
              <a:rPr lang="nb-NO"/>
              <a:t> V dersom anlegget er utført i samsvar med </a:t>
            </a:r>
            <a:r>
              <a:rPr lang="nb-NO" u="sng"/>
              <a:t>siste utgave</a:t>
            </a:r>
            <a:r>
              <a:rPr lang="nb-NO"/>
              <a:t> av NEK400</a:t>
            </a:r>
          </a:p>
        </p:txBody>
      </p:sp>
    </p:spTree>
    <p:extLst>
      <p:ext uri="{BB962C8B-B14F-4D97-AF65-F5344CB8AC3E}">
        <p14:creationId xmlns:p14="http://schemas.microsoft.com/office/powerpoint/2010/main" val="155582948"/>
      </p:ext>
    </p:extLst>
  </p:cSld>
  <p:clrMapOvr>
    <a:masterClrMapping/>
  </p:clrMapOvr>
</p:sld>
</file>

<file path=ppt/theme/theme1.xml><?xml version="1.0" encoding="utf-8"?>
<a:theme xmlns:a="http://schemas.openxmlformats.org/drawingml/2006/main" name="DSB_mal_12-06-14">
  <a:themeElements>
    <a:clrScheme name="DSB">
      <a:dk1>
        <a:sysClr val="windowText" lastClr="000000"/>
      </a:dk1>
      <a:lt1>
        <a:sysClr val="window" lastClr="FFFFFF"/>
      </a:lt1>
      <a:dk2>
        <a:srgbClr val="FF5600"/>
      </a:dk2>
      <a:lt2>
        <a:srgbClr val="DBDBDB"/>
      </a:lt2>
      <a:accent1>
        <a:srgbClr val="FF5600"/>
      </a:accent1>
      <a:accent2>
        <a:srgbClr val="4F4F4F"/>
      </a:accent2>
      <a:accent3>
        <a:srgbClr val="91C2AD"/>
      </a:accent3>
      <a:accent4>
        <a:srgbClr val="B55998"/>
      </a:accent4>
      <a:accent5>
        <a:srgbClr val="4A6C81"/>
      </a:accent5>
      <a:accent6>
        <a:srgbClr val="D1697D"/>
      </a:accent6>
      <a:hlink>
        <a:srgbClr val="0000FF"/>
      </a:hlink>
      <a:folHlink>
        <a:srgbClr val="800080"/>
      </a:folHlink>
    </a:clrScheme>
    <a:fontScheme name="Egendefinert 2">
      <a:majorFont>
        <a:latin typeface="Rockwel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56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1">
      <a:srgbClr val="128396"/>
    </a:custClr>
    <a:custClr name="#2">
      <a:srgbClr val="F0CB66"/>
    </a:custClr>
    <a:custClr name="#3">
      <a:srgbClr val="14B28E"/>
    </a:custClr>
  </a:custClrLst>
  <a:extLst>
    <a:ext uri="{05A4C25C-085E-4340-85A3-A5531E510DB2}">
      <thm15:themeFamily xmlns:thm15="http://schemas.microsoft.com/office/thememl/2012/main" name="dsb_2015_16-9.potx" id="{37E7048A-28C0-40D4-86EA-7E19057259AD}" vid="{A58E8BA6-DE1F-4F29-9B85-1D5569E06E85}"/>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83C6E198B92254D96DB3B3EA707010B" ma:contentTypeVersion="15" ma:contentTypeDescription="Opprett et nytt dokument." ma:contentTypeScope="" ma:versionID="38042f8cc9646595066f184c256a7d8d">
  <xsd:schema xmlns:xsd="http://www.w3.org/2001/XMLSchema" xmlns:xs="http://www.w3.org/2001/XMLSchema" xmlns:p="http://schemas.microsoft.com/office/2006/metadata/properties" xmlns:ns2="f1a357bd-c645-4065-ba9f-18cfe4cd1c0d" xmlns:ns3="ad3f3334-46b2-49f6-be9a-dea0ed6597a9" targetNamespace="http://schemas.microsoft.com/office/2006/metadata/properties" ma:root="true" ma:fieldsID="c79aefbd73d68b7b1e160a482601bca2" ns2:_="" ns3:_="">
    <xsd:import namespace="f1a357bd-c645-4065-ba9f-18cfe4cd1c0d"/>
    <xsd:import namespace="ad3f3334-46b2-49f6-be9a-dea0ed6597a9"/>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GenerationTime" minOccurs="0"/>
                <xsd:element ref="ns2:MediaServiceEventHashCode" minOccurs="0"/>
                <xsd:element ref="ns2:MediaLengthInSeconds"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a357bd-c645-4065-ba9f-18cfe4cd1c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Bildemerkelapper" ma:readOnly="false" ma:fieldId="{5cf76f15-5ced-4ddc-b409-7134ff3c332f}" ma:taxonomyMulti="true" ma:sspId="32f2bf80-d412-4f60-9549-1f43c05d4ca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3f3334-46b2-49f6-be9a-dea0ed6597a9" elementFormDefault="qualified">
    <xsd:import namespace="http://schemas.microsoft.com/office/2006/documentManagement/types"/>
    <xsd:import namespace="http://schemas.microsoft.com/office/infopath/2007/PartnerControls"/>
    <xsd:element name="SharedWithUsers" ma:index="11"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lingsdetaljer" ma:internalName="SharedWithDetails" ma:readOnly="true">
      <xsd:simpleType>
        <xsd:restriction base="dms:Note">
          <xsd:maxLength value="255"/>
        </xsd:restriction>
      </xsd:simpleType>
    </xsd:element>
    <xsd:element name="TaxCatchAll" ma:index="21" nillable="true" ma:displayName="Taxonomy Catch All Column" ma:hidden="true" ma:list="{43f1371d-d9dd-474b-add8-b1a04a44d6ca}" ma:internalName="TaxCatchAll" ma:showField="CatchAllData" ma:web="ad3f3334-46b2-49f6-be9a-dea0ed6597a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1a357bd-c645-4065-ba9f-18cfe4cd1c0d">
      <Terms xmlns="http://schemas.microsoft.com/office/infopath/2007/PartnerControls"/>
    </lcf76f155ced4ddcb4097134ff3c332f>
    <TaxCatchAll xmlns="ad3f3334-46b2-49f6-be9a-dea0ed6597a9" xsi:nil="true"/>
  </documentManagement>
</p:properties>
</file>

<file path=customXml/itemProps1.xml><?xml version="1.0" encoding="utf-8"?>
<ds:datastoreItem xmlns:ds="http://schemas.openxmlformats.org/officeDocument/2006/customXml" ds:itemID="{9F25EF72-AA36-4FAC-BFED-F9AC44BF529C}"/>
</file>

<file path=customXml/itemProps2.xml><?xml version="1.0" encoding="utf-8"?>
<ds:datastoreItem xmlns:ds="http://schemas.openxmlformats.org/officeDocument/2006/customXml" ds:itemID="{158BE107-708E-45B2-8A27-9D18414DAB2D}"/>
</file>

<file path=customXml/itemProps3.xml><?xml version="1.0" encoding="utf-8"?>
<ds:datastoreItem xmlns:ds="http://schemas.openxmlformats.org/officeDocument/2006/customXml" ds:itemID="{4BADD66A-137A-4385-B335-FCE135F2D40F}"/>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Skjermfremvisning (16:9)</PresentationFormat>
  <Slides>20</Slides>
  <Notes>17</Notes>
  <HiddenSlides>0</HiddenSlides>
  <ScaleCrop>false</ScaleCrop>
  <HeadingPairs>
    <vt:vector size="4" baseType="variant">
      <vt:variant>
        <vt:lpstr>Tema</vt:lpstr>
      </vt:variant>
      <vt:variant>
        <vt:i4>1</vt:i4>
      </vt:variant>
      <vt:variant>
        <vt:lpstr>Lysbildetitler</vt:lpstr>
      </vt:variant>
      <vt:variant>
        <vt:i4>20</vt:i4>
      </vt:variant>
    </vt:vector>
  </HeadingPairs>
  <TitlesOfParts>
    <vt:vector size="21" baseType="lpstr">
      <vt:lpstr>DSB_mal_12-06-14</vt:lpstr>
      <vt:lpstr>Eliaden 2022 Lansering av NEK400:2022 </vt:lpstr>
      <vt:lpstr>Agenda</vt:lpstr>
      <vt:lpstr>  DSBs viktigste oppgave er å forebygge ulykker og kriser i samfunnet.   </vt:lpstr>
      <vt:lpstr>Oversikt over risiko og sårbarheter i samfunnet </vt:lpstr>
      <vt:lpstr>     </vt:lpstr>
      <vt:lpstr>PowerPoint-presentasjon</vt:lpstr>
      <vt:lpstr>   </vt:lpstr>
      <vt:lpstr>Lover og normer</vt:lpstr>
      <vt:lpstr>NEK400 og forskrift</vt:lpstr>
      <vt:lpstr>Overgangsordning NEK400:2022</vt:lpstr>
      <vt:lpstr>Utfordringer – grønt skifte</vt:lpstr>
      <vt:lpstr>Mikronett</vt:lpstr>
      <vt:lpstr>Solceller</vt:lpstr>
      <vt:lpstr>Solceller</vt:lpstr>
      <vt:lpstr>Energilagring / batterier</vt:lpstr>
      <vt:lpstr>Elbillading schuko</vt:lpstr>
      <vt:lpstr>Risiko ved lading</vt:lpstr>
      <vt:lpstr>Elbillading – 3 fase IT  </vt:lpstr>
      <vt:lpstr>Overstrømsvern og DC feilstrøm</vt:lpstr>
      <vt:lpstr>Sammen er vi forberedt! </vt:lpstr>
    </vt:vector>
  </TitlesOfParts>
  <Company>DIREKTORATET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Andersen, Anita</dc:creator>
  <dc:description>Template by addpoint.no</dc:description>
  <cp:lastModifiedBy>Tommy Lundekvam</cp:lastModifiedBy>
  <cp:revision>50</cp:revision>
  <dcterms:created xsi:type="dcterms:W3CDTF">2020-06-29T08:39:29Z</dcterms:created>
  <dcterms:modified xsi:type="dcterms:W3CDTF">2022-06-14T12:40:53Z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by">
    <vt:lpwstr>addpoint.no</vt:lpwstr>
  </property>
  <property fmtid="{D5CDD505-2E9C-101B-9397-08002B2CF9AE}" pid="3" name="ContentTypeId">
    <vt:lpwstr>0x010100C83C6E198B92254D96DB3B3EA707010B</vt:lpwstr>
  </property>
</Properties>
</file>